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4"/>
    <p:sldMasterId id="2147483709" r:id="rId5"/>
    <p:sldMasterId id="2147483713" r:id="rId6"/>
    <p:sldMasterId id="2147483717" r:id="rId7"/>
    <p:sldMasterId id="2147483721" r:id="rId8"/>
    <p:sldMasterId id="2147483725" r:id="rId9"/>
  </p:sldMasterIdLst>
  <p:notesMasterIdLst>
    <p:notesMasterId r:id="rId37"/>
  </p:notesMasterIdLst>
  <p:handoutMasterIdLst>
    <p:handoutMasterId r:id="rId38"/>
  </p:handoutMasterIdLst>
  <p:sldIdLst>
    <p:sldId id="454" r:id="rId10"/>
    <p:sldId id="459" r:id="rId11"/>
    <p:sldId id="455" r:id="rId12"/>
    <p:sldId id="457" r:id="rId13"/>
    <p:sldId id="460" r:id="rId14"/>
    <p:sldId id="458" r:id="rId15"/>
    <p:sldId id="461" r:id="rId16"/>
    <p:sldId id="462" r:id="rId17"/>
    <p:sldId id="478" r:id="rId18"/>
    <p:sldId id="471" r:id="rId19"/>
    <p:sldId id="472" r:id="rId20"/>
    <p:sldId id="464" r:id="rId21"/>
    <p:sldId id="473" r:id="rId22"/>
    <p:sldId id="474" r:id="rId23"/>
    <p:sldId id="456" r:id="rId24"/>
    <p:sldId id="262" r:id="rId25"/>
    <p:sldId id="264" r:id="rId26"/>
    <p:sldId id="270" r:id="rId27"/>
    <p:sldId id="278" r:id="rId28"/>
    <p:sldId id="2118500515" r:id="rId29"/>
    <p:sldId id="279" r:id="rId30"/>
    <p:sldId id="280" r:id="rId31"/>
    <p:sldId id="281" r:id="rId32"/>
    <p:sldId id="259" r:id="rId33"/>
    <p:sldId id="468" r:id="rId34"/>
    <p:sldId id="469" r:id="rId35"/>
    <p:sldId id="470" r:id="rId36"/>
  </p:sldIdLst>
  <p:sldSz cx="12192000" cy="6858000"/>
  <p:notesSz cx="6797675" cy="9926638"/>
  <p:embeddedFontLs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Century Gothic" panose="020B0502020202020204" pitchFamily="34" charset="0"/>
      <p:regular r:id="rId45"/>
      <p:bold r:id="rId46"/>
      <p:italic r:id="rId47"/>
      <p:boldItalic r:id="rId48"/>
    </p:embeddedFont>
    <p:embeddedFont>
      <p:font typeface="Fira Sans" panose="020B0604020202020204" charset="0"/>
      <p:regular r:id="rId49"/>
      <p:bold r:id="rId50"/>
      <p:italic r:id="rId51"/>
      <p:boldItalic r:id="rId52"/>
    </p:embeddedFont>
    <p:embeddedFont>
      <p:font typeface="Fira Sans ExtraBold" panose="020B0604020202020204" charset="0"/>
      <p:bold r:id="rId53"/>
      <p:boldItalic r:id="rId54"/>
    </p:embeddedFont>
    <p:embeddedFont>
      <p:font typeface="Fira Sans Light" panose="020B0604020202020204" charset="0"/>
      <p:regular r:id="rId55"/>
      <p:italic r:id="rId5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FDE600-3566-82A6-1897-0B38AF294654}" name="Davide Latini" initials="DL" userId="S::davide.latini@agedcarequality.gov.au::56501e27-804d-4d43-b717-6a5dce867dd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ison Brown" initials="AB" lastIdx="2" clrIdx="0">
    <p:extLst>
      <p:ext uri="{19B8F6BF-5375-455C-9EA6-DF929625EA0E}">
        <p15:presenceInfo xmlns:p15="http://schemas.microsoft.com/office/powerpoint/2012/main" userId="S-1-5-21-1844237615-1682526488-725345543-232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3B56"/>
    <a:srgbClr val="F48887"/>
    <a:srgbClr val="5FBB46"/>
    <a:srgbClr val="A0CD4F"/>
    <a:srgbClr val="008E85"/>
    <a:srgbClr val="4CBBAB"/>
    <a:srgbClr val="E77327"/>
    <a:srgbClr val="F6A733"/>
    <a:srgbClr val="00577D"/>
    <a:srgbClr val="9134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DB2E21-424D-638F-CE8C-D2E8D1FEE201}" v="2" dt="2022-11-04T01:14:18.277"/>
    <p1510:client id="{1940AE65-B82F-4B0E-A8A0-E6D6E7EE0398}" v="2046" dt="2022-11-03T21:45:05.672"/>
    <p1510:client id="{E3465377-F833-42F1-83B4-04C37768F05E}" v="1" dt="2022-11-09T21:40:25.3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105" d="100"/>
          <a:sy n="105" d="100"/>
        </p:scale>
        <p:origin x="714" y="78"/>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font" Target="fonts/font1.fntdata"/><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font" Target="fonts/font13.fntdata"/><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handoutMaster" Target="handoutMasters/handoutMaster1.xml"/><Relationship Id="rId46" Type="http://schemas.openxmlformats.org/officeDocument/2006/relationships/font" Target="fonts/font8.fntdata"/><Relationship Id="rId59"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font" Target="fonts/font3.fntdata"/><Relationship Id="rId54" Type="http://schemas.openxmlformats.org/officeDocument/2006/relationships/font" Target="fonts/font16.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font" Target="fonts/font11.fntdata"/><Relationship Id="rId57" Type="http://schemas.openxmlformats.org/officeDocument/2006/relationships/commentAuthors" Target="commentAuthor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049096961176688E-2"/>
          <c:y val="0.14965868411356575"/>
          <c:w val="0.82282879282160337"/>
          <c:h val="0.43934439855912827"/>
        </c:manualLayout>
      </c:layout>
      <c:barChart>
        <c:barDir val="col"/>
        <c:grouping val="clustered"/>
        <c:varyColors val="0"/>
        <c:ser>
          <c:idx val="0"/>
          <c:order val="0"/>
          <c:tx>
            <c:strRef>
              <c:f>Sheet1!$B$1</c:f>
              <c:strCache>
                <c:ptCount val="1"/>
                <c:pt idx="0">
                  <c:v>Sales</c:v>
                </c:pt>
              </c:strCache>
            </c:strRef>
          </c:tx>
          <c:spPr>
            <a:solidFill>
              <a:schemeClr val="accent1"/>
            </a:solidFill>
            <a:ln w="19050">
              <a:noFill/>
            </a:ln>
            <a:effectLst/>
          </c:spPr>
          <c:invertIfNegative val="0"/>
          <c:dPt>
            <c:idx val="0"/>
            <c:invertIfNegative val="0"/>
            <c:bubble3D val="0"/>
            <c:spPr>
              <a:solidFill>
                <a:schemeClr val="tx1">
                  <a:lumMod val="50000"/>
                  <a:lumOff val="50000"/>
                </a:schemeClr>
              </a:solidFill>
              <a:ln w="19050">
                <a:noFill/>
              </a:ln>
              <a:effectLst/>
            </c:spPr>
            <c:extLst>
              <c:ext xmlns:c16="http://schemas.microsoft.com/office/drawing/2014/chart" uri="{C3380CC4-5D6E-409C-BE32-E72D297353CC}">
                <c16:uniqueId val="{00000001-EB21-4E53-895B-220BB057186C}"/>
              </c:ext>
            </c:extLst>
          </c:dPt>
          <c:dPt>
            <c:idx val="1"/>
            <c:invertIfNegative val="0"/>
            <c:bubble3D val="0"/>
            <c:spPr>
              <a:solidFill>
                <a:srgbClr val="005EB8"/>
              </a:solidFill>
              <a:ln w="19050">
                <a:noFill/>
              </a:ln>
              <a:effectLst/>
            </c:spPr>
            <c:extLst>
              <c:ext xmlns:c16="http://schemas.microsoft.com/office/drawing/2014/chart" uri="{C3380CC4-5D6E-409C-BE32-E72D297353CC}">
                <c16:uniqueId val="{00000003-EB21-4E53-895B-220BB057186C}"/>
              </c:ext>
            </c:extLst>
          </c:dPt>
          <c:dPt>
            <c:idx val="2"/>
            <c:invertIfNegative val="0"/>
            <c:bubble3D val="0"/>
            <c:spPr>
              <a:solidFill>
                <a:srgbClr val="27326F"/>
              </a:solidFill>
              <a:ln w="19050">
                <a:noFill/>
              </a:ln>
              <a:effectLst/>
            </c:spPr>
            <c:extLst>
              <c:ext xmlns:c16="http://schemas.microsoft.com/office/drawing/2014/chart" uri="{C3380CC4-5D6E-409C-BE32-E72D297353CC}">
                <c16:uniqueId val="{00000005-EB21-4E53-895B-220BB057186C}"/>
              </c:ext>
            </c:extLst>
          </c:dPt>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No</c:v>
                </c:pt>
                <c:pt idx="1">
                  <c:v>Yes, I 
am currently</c:v>
                </c:pt>
                <c:pt idx="2">
                  <c:v>Yes, in the past, 
but not currently</c:v>
                </c:pt>
              </c:strCache>
            </c:strRef>
          </c:cat>
          <c:val>
            <c:numRef>
              <c:f>Sheet1!$B$2:$B$4</c:f>
              <c:numCache>
                <c:formatCode>0%</c:formatCode>
                <c:ptCount val="3"/>
                <c:pt idx="0">
                  <c:v>0.15</c:v>
                </c:pt>
                <c:pt idx="1">
                  <c:v>0.11</c:v>
                </c:pt>
                <c:pt idx="2">
                  <c:v>0.74</c:v>
                </c:pt>
              </c:numCache>
            </c:numRef>
          </c:val>
          <c:extLst>
            <c:ext xmlns:c16="http://schemas.microsoft.com/office/drawing/2014/chart" uri="{C3380CC4-5D6E-409C-BE32-E72D297353CC}">
              <c16:uniqueId val="{00000006-EB21-4E53-895B-220BB057186C}"/>
            </c:ext>
          </c:extLst>
        </c:ser>
        <c:dLbls>
          <c:showLegendKey val="0"/>
          <c:showVal val="0"/>
          <c:showCatName val="0"/>
          <c:showSerName val="0"/>
          <c:showPercent val="0"/>
          <c:showBubbleSize val="0"/>
        </c:dLbls>
        <c:gapWidth val="100"/>
        <c:axId val="1785323744"/>
        <c:axId val="1785320416"/>
      </c:barChart>
      <c:catAx>
        <c:axId val="178532374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1785320416"/>
        <c:crosses val="autoZero"/>
        <c:auto val="1"/>
        <c:lblAlgn val="ctr"/>
        <c:lblOffset val="100"/>
        <c:noMultiLvlLbl val="0"/>
      </c:catAx>
      <c:valAx>
        <c:axId val="1785320416"/>
        <c:scaling>
          <c:orientation val="minMax"/>
          <c:max val="1"/>
        </c:scaling>
        <c:delete val="1"/>
        <c:axPos val="l"/>
        <c:numFmt formatCode="0%" sourceLinked="1"/>
        <c:majorTickMark val="out"/>
        <c:minorTickMark val="none"/>
        <c:tickLblPos val="nextTo"/>
        <c:crossAx val="17853237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418565146481458"/>
          <c:y val="0.36189414251576507"/>
          <c:w val="0.60542887659968836"/>
          <c:h val="0.47876900830760805"/>
        </c:manualLayout>
      </c:layout>
      <c:barChart>
        <c:barDir val="col"/>
        <c:grouping val="clustered"/>
        <c:varyColors val="0"/>
        <c:ser>
          <c:idx val="0"/>
          <c:order val="0"/>
          <c:tx>
            <c:strRef>
              <c:f>Sheet1!$B$1</c:f>
              <c:strCache>
                <c:ptCount val="1"/>
                <c:pt idx="0">
                  <c:v>Column1</c:v>
                </c:pt>
              </c:strCache>
            </c:strRef>
          </c:tx>
          <c:spPr>
            <a:solidFill>
              <a:srgbClr val="27326F"/>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numCache>
            </c:numRef>
          </c:cat>
          <c:val>
            <c:numRef>
              <c:f>Sheet1!$B$2:$B$5</c:f>
              <c:numCache>
                <c:formatCode>0%</c:formatCode>
                <c:ptCount val="4"/>
                <c:pt idx="0">
                  <c:v>0.43</c:v>
                </c:pt>
                <c:pt idx="1">
                  <c:v>0.28000000000000003</c:v>
                </c:pt>
                <c:pt idx="2">
                  <c:v>0.18</c:v>
                </c:pt>
                <c:pt idx="3">
                  <c:v>0.16</c:v>
                </c:pt>
              </c:numCache>
            </c:numRef>
          </c:val>
          <c:extLst>
            <c:ext xmlns:c16="http://schemas.microsoft.com/office/drawing/2014/chart" uri="{C3380CC4-5D6E-409C-BE32-E72D297353CC}">
              <c16:uniqueId val="{00000000-2EB5-4A2A-98FD-EDB6744C27BB}"/>
            </c:ext>
          </c:extLst>
        </c:ser>
        <c:dLbls>
          <c:showLegendKey val="0"/>
          <c:showVal val="0"/>
          <c:showCatName val="0"/>
          <c:showSerName val="0"/>
          <c:showPercent val="0"/>
          <c:showBubbleSize val="0"/>
        </c:dLbls>
        <c:gapWidth val="20"/>
        <c:axId val="1503074768"/>
        <c:axId val="1795713584"/>
      </c:barChart>
      <c:catAx>
        <c:axId val="15030747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795713584"/>
        <c:crosses val="autoZero"/>
        <c:auto val="1"/>
        <c:lblAlgn val="ctr"/>
        <c:lblOffset val="100"/>
        <c:noMultiLvlLbl val="0"/>
      </c:catAx>
      <c:valAx>
        <c:axId val="1795713584"/>
        <c:scaling>
          <c:orientation val="minMax"/>
        </c:scaling>
        <c:delete val="1"/>
        <c:axPos val="l"/>
        <c:numFmt formatCode="0%" sourceLinked="1"/>
        <c:majorTickMark val="out"/>
        <c:minorTickMark val="none"/>
        <c:tickLblPos val="nextTo"/>
        <c:crossAx val="15030747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963862240910723"/>
          <c:y val="0.50441629386566045"/>
          <c:w val="0.71533428345260941"/>
          <c:h val="0.2175038469504357"/>
        </c:manualLayout>
      </c:layout>
      <c:barChart>
        <c:barDir val="col"/>
        <c:grouping val="clustered"/>
        <c:varyColors val="0"/>
        <c:ser>
          <c:idx val="0"/>
          <c:order val="0"/>
          <c:tx>
            <c:strRef>
              <c:f>Sheet1!$B$1</c:f>
              <c:strCache>
                <c:ptCount val="1"/>
                <c:pt idx="0">
                  <c:v>Column1</c:v>
                </c:pt>
              </c:strCache>
            </c:strRef>
          </c:tx>
          <c:spPr>
            <a:solidFill>
              <a:srgbClr val="27326F"/>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numCache>
            </c:numRef>
          </c:cat>
          <c:val>
            <c:numRef>
              <c:f>Sheet1!$B$2:$B$5</c:f>
              <c:numCache>
                <c:formatCode>0%</c:formatCode>
                <c:ptCount val="4"/>
                <c:pt idx="0">
                  <c:v>0.30335365853660001</c:v>
                </c:pt>
                <c:pt idx="1">
                  <c:v>0.2271341463415</c:v>
                </c:pt>
                <c:pt idx="2">
                  <c:v>0.1280487804878</c:v>
                </c:pt>
                <c:pt idx="3">
                  <c:v>7.9268292682929994E-2</c:v>
                </c:pt>
              </c:numCache>
            </c:numRef>
          </c:val>
          <c:extLst>
            <c:ext xmlns:c16="http://schemas.microsoft.com/office/drawing/2014/chart" uri="{C3380CC4-5D6E-409C-BE32-E72D297353CC}">
              <c16:uniqueId val="{00000000-0879-4280-980D-D1C1692893C0}"/>
            </c:ext>
          </c:extLst>
        </c:ser>
        <c:dLbls>
          <c:showLegendKey val="0"/>
          <c:showVal val="0"/>
          <c:showCatName val="0"/>
          <c:showSerName val="0"/>
          <c:showPercent val="0"/>
          <c:showBubbleSize val="0"/>
        </c:dLbls>
        <c:gapWidth val="20"/>
        <c:axId val="1503074768"/>
        <c:axId val="1795713584"/>
      </c:barChart>
      <c:catAx>
        <c:axId val="15030747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crossAx val="1795713584"/>
        <c:crosses val="autoZero"/>
        <c:auto val="1"/>
        <c:lblAlgn val="ctr"/>
        <c:lblOffset val="100"/>
        <c:noMultiLvlLbl val="0"/>
      </c:catAx>
      <c:valAx>
        <c:axId val="1795713584"/>
        <c:scaling>
          <c:orientation val="minMax"/>
          <c:max val="1"/>
        </c:scaling>
        <c:delete val="1"/>
        <c:axPos val="l"/>
        <c:numFmt formatCode="0%" sourceLinked="1"/>
        <c:majorTickMark val="out"/>
        <c:minorTickMark val="none"/>
        <c:tickLblPos val="nextTo"/>
        <c:crossAx val="15030747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392627718894634"/>
          <c:y val="0.17320813316842637"/>
          <c:w val="0.72559555790408969"/>
          <c:h val="0.65404695527628565"/>
        </c:manualLayout>
      </c:layout>
      <c:barChart>
        <c:barDir val="col"/>
        <c:grouping val="clustered"/>
        <c:varyColors val="0"/>
        <c:ser>
          <c:idx val="0"/>
          <c:order val="0"/>
          <c:tx>
            <c:strRef>
              <c:f>Sheet1!$B$1</c:f>
              <c:strCache>
                <c:ptCount val="1"/>
                <c:pt idx="0">
                  <c:v>Column1</c:v>
                </c:pt>
              </c:strCache>
            </c:strRef>
          </c:tx>
          <c:spPr>
            <a:solidFill>
              <a:srgbClr val="27326F"/>
            </a:solidFill>
            <a:ln>
              <a:noFill/>
            </a:ln>
            <a:effectLst/>
          </c:spPr>
          <c:invertIfNegative val="0"/>
          <c:dLbls>
            <c:dLbl>
              <c:idx val="5"/>
              <c:numFmt formatCode="0%" sourceLinked="0"/>
              <c:spPr>
                <a:noFill/>
                <a:ln w="9525">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B455-4693-9DAE-4C4904E06CF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6 months</c:v>
                </c:pt>
                <c:pt idx="1">
                  <c:v>6-12 months</c:v>
                </c:pt>
                <c:pt idx="2">
                  <c:v>1-2 years </c:v>
                </c:pt>
                <c:pt idx="3">
                  <c:v>3-5 years </c:v>
                </c:pt>
                <c:pt idx="4">
                  <c:v>6-10 years </c:v>
                </c:pt>
                <c:pt idx="5">
                  <c:v>11 years or more</c:v>
                </c:pt>
              </c:strCache>
            </c:strRef>
          </c:cat>
          <c:val>
            <c:numRef>
              <c:f>Sheet1!$B$2:$B$7</c:f>
              <c:numCache>
                <c:formatCode>0%</c:formatCode>
                <c:ptCount val="6"/>
                <c:pt idx="0">
                  <c:v>0.13</c:v>
                </c:pt>
                <c:pt idx="1">
                  <c:v>0.11</c:v>
                </c:pt>
                <c:pt idx="2">
                  <c:v>0.2</c:v>
                </c:pt>
                <c:pt idx="3">
                  <c:v>0.25</c:v>
                </c:pt>
                <c:pt idx="4">
                  <c:v>0.18</c:v>
                </c:pt>
                <c:pt idx="5">
                  <c:v>0.13</c:v>
                </c:pt>
              </c:numCache>
            </c:numRef>
          </c:val>
          <c:extLst>
            <c:ext xmlns:c16="http://schemas.microsoft.com/office/drawing/2014/chart" uri="{C3380CC4-5D6E-409C-BE32-E72D297353CC}">
              <c16:uniqueId val="{00000001-B455-4693-9DAE-4C4904E06CFE}"/>
            </c:ext>
          </c:extLst>
        </c:ser>
        <c:dLbls>
          <c:showLegendKey val="0"/>
          <c:showVal val="0"/>
          <c:showCatName val="0"/>
          <c:showSerName val="0"/>
          <c:showPercent val="0"/>
          <c:showBubbleSize val="0"/>
        </c:dLbls>
        <c:gapWidth val="20"/>
        <c:axId val="1503074768"/>
        <c:axId val="1795713584"/>
      </c:barChart>
      <c:catAx>
        <c:axId val="15030747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1795713584"/>
        <c:crosses val="autoZero"/>
        <c:auto val="1"/>
        <c:lblAlgn val="ctr"/>
        <c:lblOffset val="100"/>
        <c:noMultiLvlLbl val="0"/>
      </c:catAx>
      <c:valAx>
        <c:axId val="1795713584"/>
        <c:scaling>
          <c:orientation val="minMax"/>
          <c:max val="0.5"/>
        </c:scaling>
        <c:delete val="1"/>
        <c:axPos val="l"/>
        <c:numFmt formatCode="0%" sourceLinked="1"/>
        <c:majorTickMark val="out"/>
        <c:minorTickMark val="none"/>
        <c:tickLblPos val="nextTo"/>
        <c:crossAx val="15030747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858030385251707"/>
          <c:y val="0.26622581510415283"/>
          <c:w val="0.71533428345260941"/>
          <c:h val="0.36154092982523789"/>
        </c:manualLayout>
      </c:layout>
      <c:barChart>
        <c:barDir val="col"/>
        <c:grouping val="clustered"/>
        <c:varyColors val="0"/>
        <c:ser>
          <c:idx val="0"/>
          <c:order val="0"/>
          <c:tx>
            <c:strRef>
              <c:f>Sheet1!$B$1</c:f>
              <c:strCache>
                <c:ptCount val="1"/>
                <c:pt idx="0">
                  <c:v>Column1</c:v>
                </c:pt>
              </c:strCache>
            </c:strRef>
          </c:tx>
          <c:spPr>
            <a:solidFill>
              <a:srgbClr val="27326F"/>
            </a:solidFill>
            <a:ln>
              <a:noFill/>
            </a:ln>
            <a:effectLst/>
          </c:spPr>
          <c:invertIfNegative val="0"/>
          <c:dLbls>
            <c:dLbl>
              <c:idx val="4"/>
              <c:numFmt formatCode="0%" sourceLinked="0"/>
              <c:spPr>
                <a:noFill/>
                <a:ln w="9525">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4879-44A9-B755-6CF0272ADA6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numCache>
            </c:numRef>
          </c:cat>
          <c:val>
            <c:numRef>
              <c:f>Sheet1!$B$2:$B$7</c:f>
              <c:numCache>
                <c:formatCode>0%</c:formatCode>
                <c:ptCount val="6"/>
                <c:pt idx="0">
                  <c:v>0.4359756097561</c:v>
                </c:pt>
                <c:pt idx="1">
                  <c:v>0.22103658536590001</c:v>
                </c:pt>
                <c:pt idx="2">
                  <c:v>0.2057926829268</c:v>
                </c:pt>
                <c:pt idx="3">
                  <c:v>0.20121951219510001</c:v>
                </c:pt>
                <c:pt idx="4">
                  <c:v>0.19969512195120001</c:v>
                </c:pt>
                <c:pt idx="5">
                  <c:v>0.1676829268293</c:v>
                </c:pt>
              </c:numCache>
            </c:numRef>
          </c:val>
          <c:extLst>
            <c:ext xmlns:c16="http://schemas.microsoft.com/office/drawing/2014/chart" uri="{C3380CC4-5D6E-409C-BE32-E72D297353CC}">
              <c16:uniqueId val="{00000001-4879-44A9-B755-6CF0272ADA6E}"/>
            </c:ext>
          </c:extLst>
        </c:ser>
        <c:dLbls>
          <c:showLegendKey val="0"/>
          <c:showVal val="0"/>
          <c:showCatName val="0"/>
          <c:showSerName val="0"/>
          <c:showPercent val="0"/>
          <c:showBubbleSize val="0"/>
        </c:dLbls>
        <c:gapWidth val="20"/>
        <c:axId val="1503074768"/>
        <c:axId val="1795713584"/>
      </c:barChart>
      <c:catAx>
        <c:axId val="15030747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crossAx val="1795713584"/>
        <c:crosses val="autoZero"/>
        <c:auto val="1"/>
        <c:lblAlgn val="ctr"/>
        <c:lblOffset val="100"/>
        <c:noMultiLvlLbl val="0"/>
      </c:catAx>
      <c:valAx>
        <c:axId val="1795713584"/>
        <c:scaling>
          <c:orientation val="minMax"/>
          <c:max val="1"/>
        </c:scaling>
        <c:delete val="1"/>
        <c:axPos val="l"/>
        <c:numFmt formatCode="0%" sourceLinked="1"/>
        <c:majorTickMark val="out"/>
        <c:minorTickMark val="none"/>
        <c:tickLblPos val="nextTo"/>
        <c:crossAx val="15030747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115391810210014"/>
          <c:y val="0.15311675059289673"/>
          <c:w val="0.71021892644949558"/>
          <c:h val="0.34121110134417298"/>
        </c:manualLayout>
      </c:layout>
      <c:barChart>
        <c:barDir val="col"/>
        <c:grouping val="clustered"/>
        <c:varyColors val="0"/>
        <c:ser>
          <c:idx val="0"/>
          <c:order val="0"/>
          <c:tx>
            <c:strRef>
              <c:f>Sheet1!$C$1</c:f>
              <c:strCache>
                <c:ptCount val="1"/>
                <c:pt idx="0">
                  <c:v>as a member of a governing body</c:v>
                </c:pt>
              </c:strCache>
            </c:strRef>
          </c:tx>
          <c:spPr>
            <a:solidFill>
              <a:srgbClr val="22A2BF"/>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6 months</c:v>
                </c:pt>
                <c:pt idx="1">
                  <c:v>6-12 months</c:v>
                </c:pt>
                <c:pt idx="2">
                  <c:v>1-2 years </c:v>
                </c:pt>
                <c:pt idx="3">
                  <c:v>3-5 years </c:v>
                </c:pt>
                <c:pt idx="4">
                  <c:v>6-10 years </c:v>
                </c:pt>
                <c:pt idx="5">
                  <c:v>11 years or more</c:v>
                </c:pt>
              </c:strCache>
            </c:strRef>
          </c:cat>
          <c:val>
            <c:numRef>
              <c:f>Sheet1!$C$2:$C$7</c:f>
              <c:numCache>
                <c:formatCode>0%</c:formatCode>
                <c:ptCount val="6"/>
                <c:pt idx="0">
                  <c:v>0.08</c:v>
                </c:pt>
                <c:pt idx="1">
                  <c:v>0.08</c:v>
                </c:pt>
                <c:pt idx="2">
                  <c:v>0.14000000000000001</c:v>
                </c:pt>
                <c:pt idx="3">
                  <c:v>0.23</c:v>
                </c:pt>
                <c:pt idx="4">
                  <c:v>0.21</c:v>
                </c:pt>
                <c:pt idx="5">
                  <c:v>0.26</c:v>
                </c:pt>
              </c:numCache>
            </c:numRef>
          </c:val>
          <c:extLst>
            <c:ext xmlns:c16="http://schemas.microsoft.com/office/drawing/2014/chart" uri="{C3380CC4-5D6E-409C-BE32-E72D297353CC}">
              <c16:uniqueId val="{00000000-8D04-47EF-87E6-03AD015F4628}"/>
            </c:ext>
          </c:extLst>
        </c:ser>
        <c:ser>
          <c:idx val="1"/>
          <c:order val="1"/>
          <c:tx>
            <c:strRef>
              <c:f>Sheet1!$D$1</c:f>
              <c:strCache>
                <c:ptCount val="1"/>
                <c:pt idx="0">
                  <c:v>as an executive leader</c:v>
                </c:pt>
              </c:strCache>
            </c:strRef>
          </c:tx>
          <c:spPr>
            <a:solidFill>
              <a:srgbClr val="005EB8"/>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6 months</c:v>
                </c:pt>
                <c:pt idx="1">
                  <c:v>6-12 months</c:v>
                </c:pt>
                <c:pt idx="2">
                  <c:v>1-2 years </c:v>
                </c:pt>
                <c:pt idx="3">
                  <c:v>3-5 years </c:v>
                </c:pt>
                <c:pt idx="4">
                  <c:v>6-10 years </c:v>
                </c:pt>
                <c:pt idx="5">
                  <c:v>11 years or more</c:v>
                </c:pt>
              </c:strCache>
            </c:strRef>
          </c:cat>
          <c:val>
            <c:numRef>
              <c:f>Sheet1!$D$2:$D$7</c:f>
              <c:numCache>
                <c:formatCode>0%</c:formatCode>
                <c:ptCount val="6"/>
                <c:pt idx="0">
                  <c:v>0.17</c:v>
                </c:pt>
                <c:pt idx="1">
                  <c:v>0.06</c:v>
                </c:pt>
                <c:pt idx="2">
                  <c:v>0.13</c:v>
                </c:pt>
                <c:pt idx="3">
                  <c:v>0.18</c:v>
                </c:pt>
                <c:pt idx="4">
                  <c:v>0.2</c:v>
                </c:pt>
                <c:pt idx="5">
                  <c:v>0.26</c:v>
                </c:pt>
              </c:numCache>
            </c:numRef>
          </c:val>
          <c:extLst>
            <c:ext xmlns:c16="http://schemas.microsoft.com/office/drawing/2014/chart" uri="{C3380CC4-5D6E-409C-BE32-E72D297353CC}">
              <c16:uniqueId val="{00000001-8D04-47EF-87E6-03AD015F4628}"/>
            </c:ext>
          </c:extLst>
        </c:ser>
        <c:dLbls>
          <c:showLegendKey val="0"/>
          <c:showVal val="0"/>
          <c:showCatName val="0"/>
          <c:showSerName val="0"/>
          <c:showPercent val="0"/>
          <c:showBubbleSize val="0"/>
        </c:dLbls>
        <c:gapWidth val="41"/>
        <c:axId val="1503074768"/>
        <c:axId val="1795713584"/>
      </c:barChart>
      <c:catAx>
        <c:axId val="15030747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795713584"/>
        <c:crosses val="autoZero"/>
        <c:auto val="1"/>
        <c:lblAlgn val="ctr"/>
        <c:lblOffset val="100"/>
        <c:noMultiLvlLbl val="0"/>
      </c:catAx>
      <c:valAx>
        <c:axId val="1795713584"/>
        <c:scaling>
          <c:orientation val="minMax"/>
          <c:max val="0.5"/>
        </c:scaling>
        <c:delete val="1"/>
        <c:axPos val="l"/>
        <c:numFmt formatCode="0%" sourceLinked="1"/>
        <c:majorTickMark val="out"/>
        <c:minorTickMark val="none"/>
        <c:tickLblPos val="nextTo"/>
        <c:crossAx val="1503074768"/>
        <c:crosses val="autoZero"/>
        <c:crossBetween val="between"/>
      </c:valAx>
      <c:spPr>
        <a:noFill/>
        <a:ln>
          <a:noFill/>
        </a:ln>
        <a:effectLst/>
      </c:spPr>
    </c:plotArea>
    <c:legend>
      <c:legendPos val="r"/>
      <c:layout>
        <c:manualLayout>
          <c:xMode val="edge"/>
          <c:yMode val="edge"/>
          <c:x val="0.23018501094707072"/>
          <c:y val="0.637505285778735"/>
          <c:w val="0.73723353059653363"/>
          <c:h val="0.15948340550578574"/>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23424082465041"/>
          <c:y val="0.2170450428279431"/>
          <c:w val="0.23587940702864668"/>
          <c:h val="0.47724957787302696"/>
        </c:manualLayout>
      </c:layout>
      <c:barChart>
        <c:barDir val="bar"/>
        <c:grouping val="percentStacked"/>
        <c:varyColors val="0"/>
        <c:ser>
          <c:idx val="0"/>
          <c:order val="0"/>
          <c:tx>
            <c:strRef>
              <c:f>Sheet1!$B$1</c:f>
              <c:strCache>
                <c:ptCount val="1"/>
                <c:pt idx="0">
                  <c:v>Current member of governing body or executive leader outside of aged care</c:v>
                </c:pt>
              </c:strCache>
            </c:strRef>
          </c:tx>
          <c:spPr>
            <a:solidFill>
              <a:srgbClr val="27326F"/>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 am a member of the governing body and an executive leader</c:v>
                </c:pt>
              </c:strCache>
            </c:strRef>
          </c:cat>
          <c:val>
            <c:numRef>
              <c:f>Sheet1!$B$2</c:f>
              <c:numCache>
                <c:formatCode>0%</c:formatCode>
                <c:ptCount val="1"/>
                <c:pt idx="0">
                  <c:v>0.33</c:v>
                </c:pt>
              </c:numCache>
            </c:numRef>
          </c:val>
          <c:extLst>
            <c:ext xmlns:c16="http://schemas.microsoft.com/office/drawing/2014/chart" uri="{C3380CC4-5D6E-409C-BE32-E72D297353CC}">
              <c16:uniqueId val="{00000000-5971-4E49-9AC4-0261F62FFACB}"/>
            </c:ext>
          </c:extLst>
        </c:ser>
        <c:ser>
          <c:idx val="1"/>
          <c:order val="1"/>
          <c:tx>
            <c:strRef>
              <c:f>Sheet1!$C$1</c:f>
              <c:strCache>
                <c:ptCount val="1"/>
                <c:pt idx="0">
                  <c:v>Held governing role in the past, not currenty</c:v>
                </c:pt>
              </c:strCache>
            </c:strRef>
          </c:tx>
          <c:spPr>
            <a:solidFill>
              <a:srgbClr val="005EB8"/>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 am a member of the governing body and an executive leader</c:v>
                </c:pt>
              </c:strCache>
            </c:strRef>
          </c:cat>
          <c:val>
            <c:numRef>
              <c:f>Sheet1!$C$2</c:f>
              <c:numCache>
                <c:formatCode>0%</c:formatCode>
                <c:ptCount val="1"/>
                <c:pt idx="0">
                  <c:v>0.36</c:v>
                </c:pt>
              </c:numCache>
            </c:numRef>
          </c:val>
          <c:extLst>
            <c:ext xmlns:c16="http://schemas.microsoft.com/office/drawing/2014/chart" uri="{C3380CC4-5D6E-409C-BE32-E72D297353CC}">
              <c16:uniqueId val="{00000001-5971-4E49-9AC4-0261F62FFACB}"/>
            </c:ext>
          </c:extLst>
        </c:ser>
        <c:ser>
          <c:idx val="2"/>
          <c:order val="2"/>
          <c:tx>
            <c:strRef>
              <c:f>Sheet1!$D$1</c:f>
              <c:strCache>
                <c:ptCount val="1"/>
                <c:pt idx="0">
                  <c:v>No</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 am a member of the governing body and an executive leader</c:v>
                </c:pt>
              </c:strCache>
            </c:strRef>
          </c:cat>
          <c:val>
            <c:numRef>
              <c:f>Sheet1!$D$2</c:f>
              <c:numCache>
                <c:formatCode>0%</c:formatCode>
                <c:ptCount val="1"/>
                <c:pt idx="0">
                  <c:v>0.31</c:v>
                </c:pt>
              </c:numCache>
            </c:numRef>
          </c:val>
          <c:extLst>
            <c:ext xmlns:c16="http://schemas.microsoft.com/office/drawing/2014/chart" uri="{C3380CC4-5D6E-409C-BE32-E72D297353CC}">
              <c16:uniqueId val="{00000002-5971-4E49-9AC4-0261F62FFACB}"/>
            </c:ext>
          </c:extLst>
        </c:ser>
        <c:dLbls>
          <c:showLegendKey val="0"/>
          <c:showVal val="1"/>
          <c:showCatName val="0"/>
          <c:showSerName val="0"/>
          <c:showPercent val="0"/>
          <c:showBubbleSize val="0"/>
        </c:dLbls>
        <c:gapWidth val="219"/>
        <c:overlap val="100"/>
        <c:axId val="661906928"/>
        <c:axId val="661904576"/>
      </c:barChart>
      <c:catAx>
        <c:axId val="661906928"/>
        <c:scaling>
          <c:orientation val="minMax"/>
        </c:scaling>
        <c:delete val="1"/>
        <c:axPos val="l"/>
        <c:numFmt formatCode="General" sourceLinked="1"/>
        <c:majorTickMark val="out"/>
        <c:minorTickMark val="none"/>
        <c:tickLblPos val="nextTo"/>
        <c:crossAx val="661904576"/>
        <c:crosses val="autoZero"/>
        <c:auto val="1"/>
        <c:lblAlgn val="ctr"/>
        <c:lblOffset val="100"/>
        <c:noMultiLvlLbl val="0"/>
      </c:catAx>
      <c:valAx>
        <c:axId val="661904576"/>
        <c:scaling>
          <c:orientation val="minMax"/>
          <c:max val="1"/>
        </c:scaling>
        <c:delete val="1"/>
        <c:axPos val="b"/>
        <c:numFmt formatCode="0%" sourceLinked="1"/>
        <c:majorTickMark val="out"/>
        <c:minorTickMark val="none"/>
        <c:tickLblPos val="nextTo"/>
        <c:crossAx val="661906928"/>
        <c:crosses val="autoZero"/>
        <c:crossBetween val="between"/>
      </c:valAx>
      <c:spPr>
        <a:noFill/>
        <a:ln>
          <a:noFill/>
        </a:ln>
        <a:effectLst/>
      </c:spPr>
    </c:plotArea>
    <c:legend>
      <c:legendPos val="b"/>
      <c:layout>
        <c:manualLayout>
          <c:xMode val="edge"/>
          <c:yMode val="edge"/>
          <c:x val="0.47493721775873454"/>
          <c:y val="0.11155236278798142"/>
          <c:w val="0.28464638332760772"/>
          <c:h val="0.55240038633529331"/>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700">
          <a:solidFill>
            <a:schemeClr val="bg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0.57026902789875766"/>
        </c:manualLayout>
      </c:layout>
      <c:barChart>
        <c:barDir val="bar"/>
        <c:grouping val="percentStacked"/>
        <c:varyColors val="0"/>
        <c:ser>
          <c:idx val="0"/>
          <c:order val="0"/>
          <c:tx>
            <c:strRef>
              <c:f>Sheet1!$B$1</c:f>
              <c:strCache>
                <c:ptCount val="1"/>
                <c:pt idx="0">
                  <c:v>I am only a member of the governing body </c:v>
                </c:pt>
              </c:strCache>
            </c:strRef>
          </c:tx>
          <c:spPr>
            <a:solidFill>
              <a:srgbClr val="22A2BF"/>
            </a:solidFill>
            <a:ln>
              <a:no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 am a member of the governing body and an executive leader</c:v>
                </c:pt>
              </c:strCache>
            </c:strRef>
          </c:cat>
          <c:val>
            <c:numRef>
              <c:f>Sheet1!$B$2</c:f>
              <c:numCache>
                <c:formatCode>0%</c:formatCode>
                <c:ptCount val="1"/>
                <c:pt idx="0">
                  <c:v>0.33</c:v>
                </c:pt>
              </c:numCache>
            </c:numRef>
          </c:val>
          <c:extLst>
            <c:ext xmlns:c16="http://schemas.microsoft.com/office/drawing/2014/chart" uri="{C3380CC4-5D6E-409C-BE32-E72D297353CC}">
              <c16:uniqueId val="{00000000-3AE2-427C-818C-FCCDECDCBF93}"/>
            </c:ext>
          </c:extLst>
        </c:ser>
        <c:ser>
          <c:idx val="1"/>
          <c:order val="1"/>
          <c:tx>
            <c:strRef>
              <c:f>Sheet1!$C$1</c:f>
              <c:strCache>
                <c:ptCount val="1"/>
                <c:pt idx="0">
                  <c:v>I am only an executive leader </c:v>
                </c:pt>
              </c:strCache>
            </c:strRef>
          </c:tx>
          <c:spPr>
            <a:solidFill>
              <a:srgbClr val="005EB8"/>
            </a:solidFill>
            <a:ln>
              <a:no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 am a member of the governing body and an executive leader</c:v>
                </c:pt>
              </c:strCache>
            </c:strRef>
          </c:cat>
          <c:val>
            <c:numRef>
              <c:f>Sheet1!$C$2</c:f>
              <c:numCache>
                <c:formatCode>0%</c:formatCode>
                <c:ptCount val="1"/>
                <c:pt idx="0">
                  <c:v>0.44</c:v>
                </c:pt>
              </c:numCache>
            </c:numRef>
          </c:val>
          <c:extLst>
            <c:ext xmlns:c16="http://schemas.microsoft.com/office/drawing/2014/chart" uri="{C3380CC4-5D6E-409C-BE32-E72D297353CC}">
              <c16:uniqueId val="{00000001-3AE2-427C-818C-FCCDECDCBF93}"/>
            </c:ext>
          </c:extLst>
        </c:ser>
        <c:ser>
          <c:idx val="2"/>
          <c:order val="2"/>
          <c:tx>
            <c:strRef>
              <c:f>Sheet1!$D$1</c:f>
              <c:strCache>
                <c:ptCount val="1"/>
                <c:pt idx="0">
                  <c:v>Member of the governing body and executive leader</c:v>
                </c:pt>
              </c:strCache>
            </c:strRef>
          </c:tx>
          <c:spPr>
            <a:solidFill>
              <a:srgbClr val="00338D"/>
            </a:solidFill>
            <a:ln>
              <a:no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 am a member of the governing body and an executive leader</c:v>
                </c:pt>
              </c:strCache>
            </c:strRef>
          </c:cat>
          <c:val>
            <c:numRef>
              <c:f>Sheet1!$D$2</c:f>
              <c:numCache>
                <c:formatCode>0%</c:formatCode>
                <c:ptCount val="1"/>
                <c:pt idx="0">
                  <c:v>0.24</c:v>
                </c:pt>
              </c:numCache>
            </c:numRef>
          </c:val>
          <c:extLst>
            <c:ext xmlns:c16="http://schemas.microsoft.com/office/drawing/2014/chart" uri="{C3380CC4-5D6E-409C-BE32-E72D297353CC}">
              <c16:uniqueId val="{00000002-3AE2-427C-818C-FCCDECDCBF93}"/>
            </c:ext>
          </c:extLst>
        </c:ser>
        <c:dLbls>
          <c:showLegendKey val="0"/>
          <c:showVal val="1"/>
          <c:showCatName val="0"/>
          <c:showSerName val="0"/>
          <c:showPercent val="0"/>
          <c:showBubbleSize val="0"/>
        </c:dLbls>
        <c:gapWidth val="219"/>
        <c:overlap val="100"/>
        <c:axId val="661906928"/>
        <c:axId val="661904576"/>
      </c:barChart>
      <c:catAx>
        <c:axId val="661906928"/>
        <c:scaling>
          <c:orientation val="minMax"/>
        </c:scaling>
        <c:delete val="1"/>
        <c:axPos val="l"/>
        <c:numFmt formatCode="General" sourceLinked="1"/>
        <c:majorTickMark val="out"/>
        <c:minorTickMark val="none"/>
        <c:tickLblPos val="nextTo"/>
        <c:crossAx val="661904576"/>
        <c:crosses val="autoZero"/>
        <c:auto val="1"/>
        <c:lblAlgn val="ctr"/>
        <c:lblOffset val="100"/>
        <c:noMultiLvlLbl val="0"/>
      </c:catAx>
      <c:valAx>
        <c:axId val="661904576"/>
        <c:scaling>
          <c:orientation val="minMax"/>
          <c:max val="1"/>
        </c:scaling>
        <c:delete val="1"/>
        <c:axPos val="b"/>
        <c:numFmt formatCode="0%" sourceLinked="1"/>
        <c:majorTickMark val="out"/>
        <c:minorTickMark val="none"/>
        <c:tickLblPos val="nextTo"/>
        <c:crossAx val="661906928"/>
        <c:crosses val="autoZero"/>
        <c:crossBetween val="between"/>
      </c:valAx>
      <c:spPr>
        <a:noFill/>
        <a:ln>
          <a:noFill/>
        </a:ln>
        <a:effectLst/>
      </c:spPr>
    </c:plotArea>
    <c:legend>
      <c:legendPos val="b"/>
      <c:layout>
        <c:manualLayout>
          <c:xMode val="edge"/>
          <c:yMode val="edge"/>
          <c:x val="7.8947474753125954E-3"/>
          <c:y val="0.4278179966229842"/>
          <c:w val="0.96447363636109329"/>
          <c:h val="0.39508014701500821"/>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700">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6637B8-54E8-4EB6-81F4-814EB5C72E9C}"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AU"/>
        </a:p>
      </dgm:t>
    </dgm:pt>
    <dgm:pt modelId="{C6A68336-5E0A-4D5C-8AFA-30CD74CDA6DF}">
      <dgm:prSet phldrT="[Text]" custT="1"/>
      <dgm:spPr>
        <a:noFill/>
        <a:ln>
          <a:noFill/>
        </a:ln>
      </dgm:spPr>
      <dgm:t>
        <a:bodyPr lIns="0" tIns="0" rIns="0" bIns="0"/>
        <a:lstStyle/>
        <a:p>
          <a:endParaRPr lang="en-AU" sz="900">
            <a:solidFill>
              <a:schemeClr val="tx1"/>
            </a:solidFill>
          </a:endParaRPr>
        </a:p>
      </dgm:t>
    </dgm:pt>
    <dgm:pt modelId="{3918A1E9-FD6D-4407-8B47-CC9927C117AA}" type="parTrans" cxnId="{7257B4CC-8D84-4C82-A5B3-97E7F220E39A}">
      <dgm:prSet/>
      <dgm:spPr/>
      <dgm:t>
        <a:bodyPr/>
        <a:lstStyle/>
        <a:p>
          <a:endParaRPr lang="en-AU" sz="500"/>
        </a:p>
      </dgm:t>
    </dgm:pt>
    <dgm:pt modelId="{E3ACC23F-E9D0-4040-928C-520BA2B5851F}" type="sibTrans" cxnId="{7257B4CC-8D84-4C82-A5B3-97E7F220E39A}">
      <dgm:prSet/>
      <dgm:spPr>
        <a:solidFill>
          <a:srgbClr val="27326F"/>
        </a:solidFill>
      </dgm:spPr>
      <dgm:t>
        <a:bodyPr/>
        <a:lstStyle/>
        <a:p>
          <a:endParaRPr lang="en-AU" sz="500"/>
        </a:p>
      </dgm:t>
    </dgm:pt>
    <dgm:pt modelId="{D0B7CF8D-D401-42CC-A56A-631D60ED7D51}">
      <dgm:prSet phldrT="[Text]" custT="1"/>
      <dgm:spPr>
        <a:solidFill>
          <a:srgbClr val="27326F"/>
        </a:solidFill>
      </dgm:spPr>
      <dgm:t>
        <a:bodyPr/>
        <a:lstStyle/>
        <a:p>
          <a:r>
            <a:rPr lang="en-AU" sz="800">
              <a:solidFill>
                <a:schemeClr val="bg1"/>
              </a:solidFill>
            </a:rPr>
            <a:t>Current job title </a:t>
          </a:r>
        </a:p>
      </dgm:t>
    </dgm:pt>
    <dgm:pt modelId="{0EEE2343-48B6-4AA5-AED8-9D2DF49BE24A}" type="parTrans" cxnId="{C92557D4-433D-4738-857C-A4F13C2A95AA}">
      <dgm:prSet/>
      <dgm:spPr/>
      <dgm:t>
        <a:bodyPr/>
        <a:lstStyle/>
        <a:p>
          <a:endParaRPr lang="en-AU" sz="500"/>
        </a:p>
      </dgm:t>
    </dgm:pt>
    <dgm:pt modelId="{590532B3-BD56-4BDD-8A2F-1D9360DEA9B5}" type="sibTrans" cxnId="{C92557D4-433D-4738-857C-A4F13C2A95AA}">
      <dgm:prSet/>
      <dgm:spPr>
        <a:solidFill>
          <a:srgbClr val="27326F"/>
        </a:solidFill>
      </dgm:spPr>
      <dgm:t>
        <a:bodyPr/>
        <a:lstStyle/>
        <a:p>
          <a:endParaRPr lang="en-AU" sz="500"/>
        </a:p>
      </dgm:t>
    </dgm:pt>
    <dgm:pt modelId="{A7C2B765-6AA3-4910-B61E-F83F84764585}">
      <dgm:prSet phldrT="[Text]" custT="1"/>
      <dgm:spPr>
        <a:solidFill>
          <a:srgbClr val="27326F"/>
        </a:solidFill>
      </dgm:spPr>
      <dgm:t>
        <a:bodyPr/>
        <a:lstStyle/>
        <a:p>
          <a:r>
            <a:rPr lang="en-AU" sz="800" dirty="0">
              <a:solidFill>
                <a:schemeClr val="bg1"/>
              </a:solidFill>
            </a:rPr>
            <a:t>Role outside the sector</a:t>
          </a:r>
        </a:p>
      </dgm:t>
    </dgm:pt>
    <dgm:pt modelId="{E2D42916-C025-43A4-995C-08382F8601DE}" type="parTrans" cxnId="{19E944F0-D677-46B8-8482-6AAF16290346}">
      <dgm:prSet/>
      <dgm:spPr/>
      <dgm:t>
        <a:bodyPr/>
        <a:lstStyle/>
        <a:p>
          <a:endParaRPr lang="en-AU" sz="500"/>
        </a:p>
      </dgm:t>
    </dgm:pt>
    <dgm:pt modelId="{67846713-8BAA-406C-966E-97663ED20300}" type="sibTrans" cxnId="{19E944F0-D677-46B8-8482-6AAF16290346}">
      <dgm:prSet/>
      <dgm:spPr>
        <a:solidFill>
          <a:srgbClr val="27326F"/>
        </a:solidFill>
      </dgm:spPr>
      <dgm:t>
        <a:bodyPr/>
        <a:lstStyle/>
        <a:p>
          <a:endParaRPr lang="en-AU" sz="500"/>
        </a:p>
      </dgm:t>
    </dgm:pt>
    <dgm:pt modelId="{8375D288-B5DF-4CFD-B216-945A1D3E79E4}">
      <dgm:prSet phldrT="[Text]" custT="1"/>
      <dgm:spPr>
        <a:solidFill>
          <a:srgbClr val="27326F"/>
        </a:solidFill>
      </dgm:spPr>
      <dgm:t>
        <a:bodyPr/>
        <a:lstStyle/>
        <a:p>
          <a:endParaRPr lang="en-AU" sz="1000">
            <a:solidFill>
              <a:schemeClr val="bg1"/>
            </a:solidFill>
          </a:endParaRPr>
        </a:p>
      </dgm:t>
    </dgm:pt>
    <dgm:pt modelId="{0E9281E2-3A93-4FF9-A95D-F35C979490F9}" type="parTrans" cxnId="{B1EB7DE1-8A57-4F15-999C-CFA7BC4FCBE6}">
      <dgm:prSet/>
      <dgm:spPr/>
      <dgm:t>
        <a:bodyPr/>
        <a:lstStyle/>
        <a:p>
          <a:endParaRPr lang="en-AU" sz="500"/>
        </a:p>
      </dgm:t>
    </dgm:pt>
    <dgm:pt modelId="{7E0D043D-7A54-4F9A-84F2-0E9C90F65BFD}" type="sibTrans" cxnId="{B1EB7DE1-8A57-4F15-999C-CFA7BC4FCBE6}">
      <dgm:prSet/>
      <dgm:spPr>
        <a:solidFill>
          <a:srgbClr val="27326F"/>
        </a:solidFill>
      </dgm:spPr>
      <dgm:t>
        <a:bodyPr/>
        <a:lstStyle/>
        <a:p>
          <a:endParaRPr lang="en-AU" sz="500"/>
        </a:p>
      </dgm:t>
    </dgm:pt>
    <dgm:pt modelId="{1883A336-1A70-4B59-ABCB-F61E86F69A1B}">
      <dgm:prSet phldrT="[Text]" custT="1"/>
      <dgm:spPr>
        <a:solidFill>
          <a:srgbClr val="27326F"/>
        </a:solidFill>
      </dgm:spPr>
      <dgm:t>
        <a:bodyPr/>
        <a:lstStyle/>
        <a:p>
          <a:r>
            <a:rPr lang="en-AU" sz="800">
              <a:solidFill>
                <a:schemeClr val="bg1"/>
              </a:solidFill>
            </a:rPr>
            <a:t>Time in the sector</a:t>
          </a:r>
        </a:p>
      </dgm:t>
    </dgm:pt>
    <dgm:pt modelId="{2A88CFE6-E0A5-4064-B4EC-2CC8AA284BDD}" type="parTrans" cxnId="{0180E349-C87D-4FB9-AE42-AD78B8E3DF04}">
      <dgm:prSet/>
      <dgm:spPr/>
      <dgm:t>
        <a:bodyPr/>
        <a:lstStyle/>
        <a:p>
          <a:endParaRPr lang="en-AU" sz="500"/>
        </a:p>
      </dgm:t>
    </dgm:pt>
    <dgm:pt modelId="{DE96AA2A-3413-45ED-9186-90C8EBEC6C9A}" type="sibTrans" cxnId="{0180E349-C87D-4FB9-AE42-AD78B8E3DF04}">
      <dgm:prSet/>
      <dgm:spPr>
        <a:solidFill>
          <a:srgbClr val="27326F"/>
        </a:solidFill>
      </dgm:spPr>
      <dgm:t>
        <a:bodyPr/>
        <a:lstStyle/>
        <a:p>
          <a:endParaRPr lang="en-AU" sz="500"/>
        </a:p>
      </dgm:t>
    </dgm:pt>
    <dgm:pt modelId="{53B1FB0A-8BF8-45F4-A94A-87855CCB0B3A}">
      <dgm:prSet phldrT="[Text]" custT="1"/>
      <dgm:spPr>
        <a:solidFill>
          <a:srgbClr val="27326F"/>
        </a:solidFill>
      </dgm:spPr>
      <dgm:t>
        <a:bodyPr/>
        <a:lstStyle/>
        <a:p>
          <a:r>
            <a:rPr lang="en-AU" sz="800" dirty="0">
              <a:solidFill>
                <a:schemeClr val="bg1"/>
              </a:solidFill>
            </a:rPr>
            <a:t>Time in current role </a:t>
          </a:r>
        </a:p>
      </dgm:t>
    </dgm:pt>
    <dgm:pt modelId="{115808EC-7E14-4A7F-B348-B9A7B951F5E4}" type="parTrans" cxnId="{FDE10710-0220-4729-8D70-D8474C5D38F2}">
      <dgm:prSet/>
      <dgm:spPr/>
      <dgm:t>
        <a:bodyPr/>
        <a:lstStyle/>
        <a:p>
          <a:endParaRPr lang="en-AU" sz="1800"/>
        </a:p>
      </dgm:t>
    </dgm:pt>
    <dgm:pt modelId="{F1A84842-FCB2-4AA4-9A0C-9C72A8365AD7}" type="sibTrans" cxnId="{FDE10710-0220-4729-8D70-D8474C5D38F2}">
      <dgm:prSet/>
      <dgm:spPr>
        <a:solidFill>
          <a:srgbClr val="27326F"/>
        </a:solidFill>
      </dgm:spPr>
      <dgm:t>
        <a:bodyPr/>
        <a:lstStyle/>
        <a:p>
          <a:endParaRPr lang="en-AU" sz="1800"/>
        </a:p>
      </dgm:t>
    </dgm:pt>
    <dgm:pt modelId="{DFFE9C5E-F667-4181-8CF9-07729820346C}">
      <dgm:prSet phldrT="[Text]" custT="1"/>
      <dgm:spPr>
        <a:noFill/>
        <a:ln>
          <a:noFill/>
        </a:ln>
      </dgm:spPr>
      <dgm:t>
        <a:bodyPr/>
        <a:lstStyle/>
        <a:p>
          <a:endParaRPr lang="en-AU" sz="800"/>
        </a:p>
      </dgm:t>
    </dgm:pt>
    <dgm:pt modelId="{C33FB657-F6F4-427C-AB88-8B12684ED739}" type="sibTrans" cxnId="{0EFA74EE-1248-4CC1-8CC5-F30B0BAF984C}">
      <dgm:prSet/>
      <dgm:spPr/>
      <dgm:t>
        <a:bodyPr/>
        <a:lstStyle/>
        <a:p>
          <a:endParaRPr lang="en-AU" sz="500"/>
        </a:p>
      </dgm:t>
    </dgm:pt>
    <dgm:pt modelId="{73A42E23-1BFC-4061-8741-E5C181A5EAB6}" type="parTrans" cxnId="{0EFA74EE-1248-4CC1-8CC5-F30B0BAF984C}">
      <dgm:prSet/>
      <dgm:spPr/>
      <dgm:t>
        <a:bodyPr/>
        <a:lstStyle/>
        <a:p>
          <a:endParaRPr lang="en-AU" sz="500"/>
        </a:p>
      </dgm:t>
    </dgm:pt>
    <dgm:pt modelId="{FF1E8B91-A4E6-4D40-8539-6C7F8D0CE51D}">
      <dgm:prSet phldrT="[Text]" custT="1"/>
      <dgm:spPr>
        <a:solidFill>
          <a:srgbClr val="27326F"/>
        </a:solidFill>
      </dgm:spPr>
      <dgm:t>
        <a:bodyPr/>
        <a:lstStyle/>
        <a:p>
          <a:r>
            <a:rPr lang="en-AU" sz="800" dirty="0">
              <a:solidFill>
                <a:schemeClr val="bg1"/>
              </a:solidFill>
            </a:rPr>
            <a:t>Role within the sector</a:t>
          </a:r>
        </a:p>
      </dgm:t>
    </dgm:pt>
    <dgm:pt modelId="{1E8E42C0-2C40-4839-87DD-E5FD3E21EA6E}" type="parTrans" cxnId="{CE1B4985-1ECB-4A4C-89D1-33C3A734BF78}">
      <dgm:prSet/>
      <dgm:spPr/>
      <dgm:t>
        <a:bodyPr/>
        <a:lstStyle/>
        <a:p>
          <a:endParaRPr lang="en-AU"/>
        </a:p>
      </dgm:t>
    </dgm:pt>
    <dgm:pt modelId="{A728B095-1274-4A36-A7D8-1D68581E31D4}" type="sibTrans" cxnId="{CE1B4985-1ECB-4A4C-89D1-33C3A734BF78}">
      <dgm:prSet/>
      <dgm:spPr>
        <a:solidFill>
          <a:srgbClr val="27326F"/>
        </a:solidFill>
        <a:ln>
          <a:noFill/>
        </a:ln>
      </dgm:spPr>
      <dgm:t>
        <a:bodyPr/>
        <a:lstStyle/>
        <a:p>
          <a:endParaRPr lang="en-AU"/>
        </a:p>
      </dgm:t>
    </dgm:pt>
    <dgm:pt modelId="{5218481A-B743-416A-8F85-8D8D3CB05798}">
      <dgm:prSet phldrT="[Text]" custT="1"/>
      <dgm:spPr>
        <a:solidFill>
          <a:srgbClr val="27326F"/>
        </a:solidFill>
      </dgm:spPr>
      <dgm:t>
        <a:bodyPr lIns="0" rIns="0"/>
        <a:lstStyle/>
        <a:p>
          <a:endParaRPr lang="en-AU" sz="900">
            <a:solidFill>
              <a:schemeClr val="bg1"/>
            </a:solidFill>
          </a:endParaRPr>
        </a:p>
      </dgm:t>
    </dgm:pt>
    <dgm:pt modelId="{295F6015-BC11-4FFC-A514-0B6608AF48B0}" type="parTrans" cxnId="{E05A8DFB-0197-4B66-AF9F-9DE24846BBB3}">
      <dgm:prSet/>
      <dgm:spPr/>
      <dgm:t>
        <a:bodyPr/>
        <a:lstStyle/>
        <a:p>
          <a:endParaRPr lang="en-AU"/>
        </a:p>
      </dgm:t>
    </dgm:pt>
    <dgm:pt modelId="{EA76390C-3639-4BDA-804C-47783669C7D3}" type="sibTrans" cxnId="{E05A8DFB-0197-4B66-AF9F-9DE24846BBB3}">
      <dgm:prSet/>
      <dgm:spPr>
        <a:solidFill>
          <a:srgbClr val="27326F"/>
        </a:solidFill>
      </dgm:spPr>
      <dgm:t>
        <a:bodyPr/>
        <a:lstStyle/>
        <a:p>
          <a:endParaRPr lang="en-AU"/>
        </a:p>
      </dgm:t>
    </dgm:pt>
    <dgm:pt modelId="{DE52F087-D5C9-44EF-9474-6F1DF321271B}">
      <dgm:prSet/>
      <dgm:spPr>
        <a:solidFill>
          <a:srgbClr val="27326F"/>
        </a:solidFill>
      </dgm:spPr>
      <dgm:t>
        <a:bodyPr/>
        <a:lstStyle/>
        <a:p>
          <a:endParaRPr lang="en-AU"/>
        </a:p>
      </dgm:t>
    </dgm:pt>
    <dgm:pt modelId="{4EF389A8-69E6-45A3-852A-C320B9200A33}" type="parTrans" cxnId="{EFB3BC59-38FC-41F0-B786-AE9668E1AEF8}">
      <dgm:prSet/>
      <dgm:spPr/>
      <dgm:t>
        <a:bodyPr/>
        <a:lstStyle/>
        <a:p>
          <a:endParaRPr lang="en-AU"/>
        </a:p>
      </dgm:t>
    </dgm:pt>
    <dgm:pt modelId="{B8B9A893-58DF-482C-B1DB-A740A82E642D}" type="sibTrans" cxnId="{EFB3BC59-38FC-41F0-B786-AE9668E1AEF8}">
      <dgm:prSet/>
      <dgm:spPr>
        <a:solidFill>
          <a:srgbClr val="27326F"/>
        </a:solidFill>
      </dgm:spPr>
      <dgm:t>
        <a:bodyPr/>
        <a:lstStyle/>
        <a:p>
          <a:endParaRPr lang="en-AU"/>
        </a:p>
      </dgm:t>
    </dgm:pt>
    <dgm:pt modelId="{46A40946-A5E7-4F37-B4CC-DB1E1CF5047B}" type="pres">
      <dgm:prSet presAssocID="{3B6637B8-54E8-4EB6-81F4-814EB5C72E9C}" presName="Name0" presStyleCnt="0">
        <dgm:presLayoutVars>
          <dgm:chMax val="1"/>
          <dgm:dir/>
          <dgm:animLvl val="ctr"/>
          <dgm:resizeHandles val="exact"/>
        </dgm:presLayoutVars>
      </dgm:prSet>
      <dgm:spPr/>
    </dgm:pt>
    <dgm:pt modelId="{3F005EA9-C8A8-4B12-83FE-6011D273389F}" type="pres">
      <dgm:prSet presAssocID="{DFFE9C5E-F667-4181-8CF9-07729820346C}" presName="centerShape" presStyleLbl="node0" presStyleIdx="0" presStyleCnt="1" custScaleX="73436" custScaleY="67449" custLinFactNeighborX="-2703" custLinFactNeighborY="-2162"/>
      <dgm:spPr/>
    </dgm:pt>
    <dgm:pt modelId="{A2EE92F0-58AE-4052-A3BB-4A53894EC828}" type="pres">
      <dgm:prSet presAssocID="{C6A68336-5E0A-4D5C-8AFA-30CD74CDA6DF}" presName="node" presStyleLbl="node1" presStyleIdx="0" presStyleCnt="9">
        <dgm:presLayoutVars>
          <dgm:bulletEnabled val="1"/>
        </dgm:presLayoutVars>
      </dgm:prSet>
      <dgm:spPr/>
    </dgm:pt>
    <dgm:pt modelId="{81973AB8-698A-4C86-BF80-417DFBF26E06}" type="pres">
      <dgm:prSet presAssocID="{C6A68336-5E0A-4D5C-8AFA-30CD74CDA6DF}" presName="dummy" presStyleCnt="0"/>
      <dgm:spPr/>
    </dgm:pt>
    <dgm:pt modelId="{FB42F8A8-6EDC-4CE9-B4BA-8E96C2FD32B9}" type="pres">
      <dgm:prSet presAssocID="{E3ACC23F-E9D0-4040-928C-520BA2B5851F}" presName="sibTrans" presStyleLbl="sibTrans2D1" presStyleIdx="0" presStyleCnt="9"/>
      <dgm:spPr/>
    </dgm:pt>
    <dgm:pt modelId="{A96727E1-D070-4B69-BBA3-32C2AAFB1DD5}" type="pres">
      <dgm:prSet presAssocID="{D0B7CF8D-D401-42CC-A56A-631D60ED7D51}" presName="node" presStyleLbl="node1" presStyleIdx="1" presStyleCnt="9">
        <dgm:presLayoutVars>
          <dgm:bulletEnabled val="1"/>
        </dgm:presLayoutVars>
      </dgm:prSet>
      <dgm:spPr/>
    </dgm:pt>
    <dgm:pt modelId="{EEAA7861-B31C-4F9A-9DF4-68F0FD73F2C5}" type="pres">
      <dgm:prSet presAssocID="{D0B7CF8D-D401-42CC-A56A-631D60ED7D51}" presName="dummy" presStyleCnt="0"/>
      <dgm:spPr/>
    </dgm:pt>
    <dgm:pt modelId="{8BDD5D9A-5C0F-4237-A98B-DC82ED0E9752}" type="pres">
      <dgm:prSet presAssocID="{590532B3-BD56-4BDD-8A2F-1D9360DEA9B5}" presName="sibTrans" presStyleLbl="sibTrans2D1" presStyleIdx="1" presStyleCnt="9"/>
      <dgm:spPr/>
    </dgm:pt>
    <dgm:pt modelId="{BA8368FA-EE03-4AB5-8521-BBC8D59C65B1}" type="pres">
      <dgm:prSet presAssocID="{53B1FB0A-8BF8-45F4-A94A-87855CCB0B3A}" presName="node" presStyleLbl="node1" presStyleIdx="2" presStyleCnt="9">
        <dgm:presLayoutVars>
          <dgm:bulletEnabled val="1"/>
        </dgm:presLayoutVars>
      </dgm:prSet>
      <dgm:spPr/>
    </dgm:pt>
    <dgm:pt modelId="{CA5FE400-9936-4C6C-BD83-C4E790FC2020}" type="pres">
      <dgm:prSet presAssocID="{53B1FB0A-8BF8-45F4-A94A-87855CCB0B3A}" presName="dummy" presStyleCnt="0"/>
      <dgm:spPr/>
    </dgm:pt>
    <dgm:pt modelId="{24783A01-FF6E-4D6A-925C-A9FEDD9AD826}" type="pres">
      <dgm:prSet presAssocID="{F1A84842-FCB2-4AA4-9A0C-9C72A8365AD7}" presName="sibTrans" presStyleLbl="sibTrans2D1" presStyleIdx="2" presStyleCnt="9"/>
      <dgm:spPr/>
    </dgm:pt>
    <dgm:pt modelId="{299C6C2A-C5A7-4DE3-946C-0C86232627B0}" type="pres">
      <dgm:prSet presAssocID="{A7C2B765-6AA3-4910-B61E-F83F84764585}" presName="node" presStyleLbl="node1" presStyleIdx="3" presStyleCnt="9">
        <dgm:presLayoutVars>
          <dgm:bulletEnabled val="1"/>
        </dgm:presLayoutVars>
      </dgm:prSet>
      <dgm:spPr/>
    </dgm:pt>
    <dgm:pt modelId="{B58F0B5A-67A0-4F1C-9C8F-1F4D0DE68EDF}" type="pres">
      <dgm:prSet presAssocID="{A7C2B765-6AA3-4910-B61E-F83F84764585}" presName="dummy" presStyleCnt="0"/>
      <dgm:spPr/>
    </dgm:pt>
    <dgm:pt modelId="{43A6843C-D445-4A43-8DB6-4BF7B31350F0}" type="pres">
      <dgm:prSet presAssocID="{67846713-8BAA-406C-966E-97663ED20300}" presName="sibTrans" presStyleLbl="sibTrans2D1" presStyleIdx="3" presStyleCnt="9"/>
      <dgm:spPr/>
    </dgm:pt>
    <dgm:pt modelId="{4EF1D0E4-FC01-42F4-B3C1-98486FE66579}" type="pres">
      <dgm:prSet presAssocID="{DE52F087-D5C9-44EF-9474-6F1DF321271B}" presName="node" presStyleLbl="node1" presStyleIdx="4" presStyleCnt="9">
        <dgm:presLayoutVars>
          <dgm:bulletEnabled val="1"/>
        </dgm:presLayoutVars>
      </dgm:prSet>
      <dgm:spPr/>
    </dgm:pt>
    <dgm:pt modelId="{A3E4B7C6-3771-4DF0-B793-2ED0AB36F245}" type="pres">
      <dgm:prSet presAssocID="{DE52F087-D5C9-44EF-9474-6F1DF321271B}" presName="dummy" presStyleCnt="0"/>
      <dgm:spPr/>
    </dgm:pt>
    <dgm:pt modelId="{1AAE30A5-4903-48C3-8294-C737BE4F0C16}" type="pres">
      <dgm:prSet presAssocID="{B8B9A893-58DF-482C-B1DB-A740A82E642D}" presName="sibTrans" presStyleLbl="sibTrans2D1" presStyleIdx="4" presStyleCnt="9"/>
      <dgm:spPr/>
    </dgm:pt>
    <dgm:pt modelId="{18123FC5-55AE-4BA4-B605-1499ECF8E569}" type="pres">
      <dgm:prSet presAssocID="{5218481A-B743-416A-8F85-8D8D3CB05798}" presName="node" presStyleLbl="node1" presStyleIdx="5" presStyleCnt="9">
        <dgm:presLayoutVars>
          <dgm:bulletEnabled val="1"/>
        </dgm:presLayoutVars>
      </dgm:prSet>
      <dgm:spPr/>
    </dgm:pt>
    <dgm:pt modelId="{E031CBE2-5A68-4B7F-A42B-21826994C282}" type="pres">
      <dgm:prSet presAssocID="{5218481A-B743-416A-8F85-8D8D3CB05798}" presName="dummy" presStyleCnt="0"/>
      <dgm:spPr/>
    </dgm:pt>
    <dgm:pt modelId="{2B365E24-BC24-43C7-BD01-640546FA74A0}" type="pres">
      <dgm:prSet presAssocID="{EA76390C-3639-4BDA-804C-47783669C7D3}" presName="sibTrans" presStyleLbl="sibTrans2D1" presStyleIdx="5" presStyleCnt="9"/>
      <dgm:spPr/>
    </dgm:pt>
    <dgm:pt modelId="{893A06EF-CCCE-403B-A704-EAF38DFE0B77}" type="pres">
      <dgm:prSet presAssocID="{8375D288-B5DF-4CFD-B216-945A1D3E79E4}" presName="node" presStyleLbl="node1" presStyleIdx="6" presStyleCnt="9">
        <dgm:presLayoutVars>
          <dgm:bulletEnabled val="1"/>
        </dgm:presLayoutVars>
      </dgm:prSet>
      <dgm:spPr/>
    </dgm:pt>
    <dgm:pt modelId="{8B05D9A2-4AA0-46E5-AED9-63E92C9026BF}" type="pres">
      <dgm:prSet presAssocID="{8375D288-B5DF-4CFD-B216-945A1D3E79E4}" presName="dummy" presStyleCnt="0"/>
      <dgm:spPr/>
    </dgm:pt>
    <dgm:pt modelId="{256E35D4-4C4C-491D-B27B-7FDFAA089DE0}" type="pres">
      <dgm:prSet presAssocID="{7E0D043D-7A54-4F9A-84F2-0E9C90F65BFD}" presName="sibTrans" presStyleLbl="sibTrans2D1" presStyleIdx="6" presStyleCnt="9"/>
      <dgm:spPr/>
    </dgm:pt>
    <dgm:pt modelId="{37E02BA2-7B75-49DF-864C-9632C165B468}" type="pres">
      <dgm:prSet presAssocID="{1883A336-1A70-4B59-ABCB-F61E86F69A1B}" presName="node" presStyleLbl="node1" presStyleIdx="7" presStyleCnt="9">
        <dgm:presLayoutVars>
          <dgm:bulletEnabled val="1"/>
        </dgm:presLayoutVars>
      </dgm:prSet>
      <dgm:spPr/>
    </dgm:pt>
    <dgm:pt modelId="{2E46D53D-3701-4FCA-8449-E7EABFF65D0C}" type="pres">
      <dgm:prSet presAssocID="{1883A336-1A70-4B59-ABCB-F61E86F69A1B}" presName="dummy" presStyleCnt="0"/>
      <dgm:spPr/>
    </dgm:pt>
    <dgm:pt modelId="{70BD9289-EDA5-4600-BB22-E7205F656B6F}" type="pres">
      <dgm:prSet presAssocID="{DE96AA2A-3413-45ED-9186-90C8EBEC6C9A}" presName="sibTrans" presStyleLbl="sibTrans2D1" presStyleIdx="7" presStyleCnt="9"/>
      <dgm:spPr/>
    </dgm:pt>
    <dgm:pt modelId="{A64D9AB9-C2F8-4B63-856A-AA04B0F05244}" type="pres">
      <dgm:prSet presAssocID="{FF1E8B91-A4E6-4D40-8539-6C7F8D0CE51D}" presName="node" presStyleLbl="node1" presStyleIdx="8" presStyleCnt="9">
        <dgm:presLayoutVars>
          <dgm:bulletEnabled val="1"/>
        </dgm:presLayoutVars>
      </dgm:prSet>
      <dgm:spPr/>
    </dgm:pt>
    <dgm:pt modelId="{795B7634-47EA-4DF9-9C7A-404A8C59950B}" type="pres">
      <dgm:prSet presAssocID="{FF1E8B91-A4E6-4D40-8539-6C7F8D0CE51D}" presName="dummy" presStyleCnt="0"/>
      <dgm:spPr/>
    </dgm:pt>
    <dgm:pt modelId="{E3C37E93-C5BA-47C8-AA98-B49FAFAFC6AA}" type="pres">
      <dgm:prSet presAssocID="{A728B095-1274-4A36-A7D8-1D68581E31D4}" presName="sibTrans" presStyleLbl="sibTrans2D1" presStyleIdx="8" presStyleCnt="9"/>
      <dgm:spPr/>
    </dgm:pt>
  </dgm:ptLst>
  <dgm:cxnLst>
    <dgm:cxn modelId="{1E75C00C-FDF5-405B-9BA3-31CA74CA83FD}" type="presOf" srcId="{A728B095-1274-4A36-A7D8-1D68581E31D4}" destId="{E3C37E93-C5BA-47C8-AA98-B49FAFAFC6AA}" srcOrd="0" destOrd="0" presId="urn:microsoft.com/office/officeart/2005/8/layout/radial6"/>
    <dgm:cxn modelId="{8FA5D10D-C33E-443D-9004-99B8D60566C3}" type="presOf" srcId="{A7C2B765-6AA3-4910-B61E-F83F84764585}" destId="{299C6C2A-C5A7-4DE3-946C-0C86232627B0}" srcOrd="0" destOrd="0" presId="urn:microsoft.com/office/officeart/2005/8/layout/radial6"/>
    <dgm:cxn modelId="{FDE10710-0220-4729-8D70-D8474C5D38F2}" srcId="{DFFE9C5E-F667-4181-8CF9-07729820346C}" destId="{53B1FB0A-8BF8-45F4-A94A-87855CCB0B3A}" srcOrd="2" destOrd="0" parTransId="{115808EC-7E14-4A7F-B348-B9A7B951F5E4}" sibTransId="{F1A84842-FCB2-4AA4-9A0C-9C72A8365AD7}"/>
    <dgm:cxn modelId="{03967515-5E1E-4B89-A034-BB2847325F32}" type="presOf" srcId="{DE52F087-D5C9-44EF-9474-6F1DF321271B}" destId="{4EF1D0E4-FC01-42F4-B3C1-98486FE66579}" srcOrd="0" destOrd="0" presId="urn:microsoft.com/office/officeart/2005/8/layout/radial6"/>
    <dgm:cxn modelId="{7157D032-C803-4298-832F-2FA207585CC6}" type="presOf" srcId="{7E0D043D-7A54-4F9A-84F2-0E9C90F65BFD}" destId="{256E35D4-4C4C-491D-B27B-7FDFAA089DE0}" srcOrd="0" destOrd="0" presId="urn:microsoft.com/office/officeart/2005/8/layout/radial6"/>
    <dgm:cxn modelId="{5155C334-34DD-447A-A82C-E4B5D75DC0BF}" type="presOf" srcId="{F1A84842-FCB2-4AA4-9A0C-9C72A8365AD7}" destId="{24783A01-FF6E-4D6A-925C-A9FEDD9AD826}" srcOrd="0" destOrd="0" presId="urn:microsoft.com/office/officeart/2005/8/layout/radial6"/>
    <dgm:cxn modelId="{49643240-43A9-40FA-B2B1-F7326C125D38}" type="presOf" srcId="{53B1FB0A-8BF8-45F4-A94A-87855CCB0B3A}" destId="{BA8368FA-EE03-4AB5-8521-BBC8D59C65B1}" srcOrd="0" destOrd="0" presId="urn:microsoft.com/office/officeart/2005/8/layout/radial6"/>
    <dgm:cxn modelId="{985CF65E-65DF-4201-8232-6CDF76DEED2B}" type="presOf" srcId="{C6A68336-5E0A-4D5C-8AFA-30CD74CDA6DF}" destId="{A2EE92F0-58AE-4052-A3BB-4A53894EC828}" srcOrd="0" destOrd="0" presId="urn:microsoft.com/office/officeart/2005/8/layout/radial6"/>
    <dgm:cxn modelId="{5AA2BE65-2AD9-4D8F-943D-AABCCA4904F2}" type="presOf" srcId="{5218481A-B743-416A-8F85-8D8D3CB05798}" destId="{18123FC5-55AE-4BA4-B605-1499ECF8E569}" srcOrd="0" destOrd="0" presId="urn:microsoft.com/office/officeart/2005/8/layout/radial6"/>
    <dgm:cxn modelId="{0180E349-C87D-4FB9-AE42-AD78B8E3DF04}" srcId="{DFFE9C5E-F667-4181-8CF9-07729820346C}" destId="{1883A336-1A70-4B59-ABCB-F61E86F69A1B}" srcOrd="7" destOrd="0" parTransId="{2A88CFE6-E0A5-4064-B4EC-2CC8AA284BDD}" sibTransId="{DE96AA2A-3413-45ED-9186-90C8EBEC6C9A}"/>
    <dgm:cxn modelId="{2A80314D-4D03-4A8C-855E-40C250FD26E5}" type="presOf" srcId="{FF1E8B91-A4E6-4D40-8539-6C7F8D0CE51D}" destId="{A64D9AB9-C2F8-4B63-856A-AA04B0F05244}" srcOrd="0" destOrd="0" presId="urn:microsoft.com/office/officeart/2005/8/layout/radial6"/>
    <dgm:cxn modelId="{125E6A6D-CABB-4F50-95F8-D8CA4A937230}" type="presOf" srcId="{1883A336-1A70-4B59-ABCB-F61E86F69A1B}" destId="{37E02BA2-7B75-49DF-864C-9632C165B468}" srcOrd="0" destOrd="0" presId="urn:microsoft.com/office/officeart/2005/8/layout/radial6"/>
    <dgm:cxn modelId="{C2711B59-D09D-41DF-A4AD-59CA778BB25F}" type="presOf" srcId="{67846713-8BAA-406C-966E-97663ED20300}" destId="{43A6843C-D445-4A43-8DB6-4BF7B31350F0}" srcOrd="0" destOrd="0" presId="urn:microsoft.com/office/officeart/2005/8/layout/radial6"/>
    <dgm:cxn modelId="{EFB3BC59-38FC-41F0-B786-AE9668E1AEF8}" srcId="{DFFE9C5E-F667-4181-8CF9-07729820346C}" destId="{DE52F087-D5C9-44EF-9474-6F1DF321271B}" srcOrd="4" destOrd="0" parTransId="{4EF389A8-69E6-45A3-852A-C320B9200A33}" sibTransId="{B8B9A893-58DF-482C-B1DB-A740A82E642D}"/>
    <dgm:cxn modelId="{6407857B-B91C-4A05-8126-08455EA8A537}" type="presOf" srcId="{590532B3-BD56-4BDD-8A2F-1D9360DEA9B5}" destId="{8BDD5D9A-5C0F-4237-A98B-DC82ED0E9752}" srcOrd="0" destOrd="0" presId="urn:microsoft.com/office/officeart/2005/8/layout/radial6"/>
    <dgm:cxn modelId="{CE1B4985-1ECB-4A4C-89D1-33C3A734BF78}" srcId="{DFFE9C5E-F667-4181-8CF9-07729820346C}" destId="{FF1E8B91-A4E6-4D40-8539-6C7F8D0CE51D}" srcOrd="8" destOrd="0" parTransId="{1E8E42C0-2C40-4839-87DD-E5FD3E21EA6E}" sibTransId="{A728B095-1274-4A36-A7D8-1D68581E31D4}"/>
    <dgm:cxn modelId="{98F0AC88-72F6-45FE-A759-B46ED85D7D01}" type="presOf" srcId="{DFFE9C5E-F667-4181-8CF9-07729820346C}" destId="{3F005EA9-C8A8-4B12-83FE-6011D273389F}" srcOrd="0" destOrd="0" presId="urn:microsoft.com/office/officeart/2005/8/layout/radial6"/>
    <dgm:cxn modelId="{8D31A193-1370-4188-873F-495C9265B05D}" type="presOf" srcId="{D0B7CF8D-D401-42CC-A56A-631D60ED7D51}" destId="{A96727E1-D070-4B69-BBA3-32C2AAFB1DD5}" srcOrd="0" destOrd="0" presId="urn:microsoft.com/office/officeart/2005/8/layout/radial6"/>
    <dgm:cxn modelId="{7649D496-4B6F-40E4-8E6D-C94058EAD1A9}" type="presOf" srcId="{B8B9A893-58DF-482C-B1DB-A740A82E642D}" destId="{1AAE30A5-4903-48C3-8294-C737BE4F0C16}" srcOrd="0" destOrd="0" presId="urn:microsoft.com/office/officeart/2005/8/layout/radial6"/>
    <dgm:cxn modelId="{A46D589F-50FB-4082-A1B5-95FE762E6CF8}" type="presOf" srcId="{8375D288-B5DF-4CFD-B216-945A1D3E79E4}" destId="{893A06EF-CCCE-403B-A704-EAF38DFE0B77}" srcOrd="0" destOrd="0" presId="urn:microsoft.com/office/officeart/2005/8/layout/radial6"/>
    <dgm:cxn modelId="{7257B4CC-8D84-4C82-A5B3-97E7F220E39A}" srcId="{DFFE9C5E-F667-4181-8CF9-07729820346C}" destId="{C6A68336-5E0A-4D5C-8AFA-30CD74CDA6DF}" srcOrd="0" destOrd="0" parTransId="{3918A1E9-FD6D-4407-8B47-CC9927C117AA}" sibTransId="{E3ACC23F-E9D0-4040-928C-520BA2B5851F}"/>
    <dgm:cxn modelId="{C92557D4-433D-4738-857C-A4F13C2A95AA}" srcId="{DFFE9C5E-F667-4181-8CF9-07729820346C}" destId="{D0B7CF8D-D401-42CC-A56A-631D60ED7D51}" srcOrd="1" destOrd="0" parTransId="{0EEE2343-48B6-4AA5-AED8-9D2DF49BE24A}" sibTransId="{590532B3-BD56-4BDD-8A2F-1D9360DEA9B5}"/>
    <dgm:cxn modelId="{244A2BDD-3EB7-4139-BFBB-B802BF56BEA4}" type="presOf" srcId="{EA76390C-3639-4BDA-804C-47783669C7D3}" destId="{2B365E24-BC24-43C7-BD01-640546FA74A0}" srcOrd="0" destOrd="0" presId="urn:microsoft.com/office/officeart/2005/8/layout/radial6"/>
    <dgm:cxn modelId="{71E335E1-C5ED-4D6B-864B-2B183A054852}" type="presOf" srcId="{3B6637B8-54E8-4EB6-81F4-814EB5C72E9C}" destId="{46A40946-A5E7-4F37-B4CC-DB1E1CF5047B}" srcOrd="0" destOrd="0" presId="urn:microsoft.com/office/officeart/2005/8/layout/radial6"/>
    <dgm:cxn modelId="{B1EB7DE1-8A57-4F15-999C-CFA7BC4FCBE6}" srcId="{DFFE9C5E-F667-4181-8CF9-07729820346C}" destId="{8375D288-B5DF-4CFD-B216-945A1D3E79E4}" srcOrd="6" destOrd="0" parTransId="{0E9281E2-3A93-4FF9-A95D-F35C979490F9}" sibTransId="{7E0D043D-7A54-4F9A-84F2-0E9C90F65BFD}"/>
    <dgm:cxn modelId="{2C6EB6E1-A8C3-4F35-87D5-2CEC67613E77}" type="presOf" srcId="{DE96AA2A-3413-45ED-9186-90C8EBEC6C9A}" destId="{70BD9289-EDA5-4600-BB22-E7205F656B6F}" srcOrd="0" destOrd="0" presId="urn:microsoft.com/office/officeart/2005/8/layout/radial6"/>
    <dgm:cxn modelId="{592BBBE5-1F85-41F4-BC2D-9E53C84E1E85}" type="presOf" srcId="{E3ACC23F-E9D0-4040-928C-520BA2B5851F}" destId="{FB42F8A8-6EDC-4CE9-B4BA-8E96C2FD32B9}" srcOrd="0" destOrd="0" presId="urn:microsoft.com/office/officeart/2005/8/layout/radial6"/>
    <dgm:cxn modelId="{0EFA74EE-1248-4CC1-8CC5-F30B0BAF984C}" srcId="{3B6637B8-54E8-4EB6-81F4-814EB5C72E9C}" destId="{DFFE9C5E-F667-4181-8CF9-07729820346C}" srcOrd="0" destOrd="0" parTransId="{73A42E23-1BFC-4061-8741-E5C181A5EAB6}" sibTransId="{C33FB657-F6F4-427C-AB88-8B12684ED739}"/>
    <dgm:cxn modelId="{19E944F0-D677-46B8-8482-6AAF16290346}" srcId="{DFFE9C5E-F667-4181-8CF9-07729820346C}" destId="{A7C2B765-6AA3-4910-B61E-F83F84764585}" srcOrd="3" destOrd="0" parTransId="{E2D42916-C025-43A4-995C-08382F8601DE}" sibTransId="{67846713-8BAA-406C-966E-97663ED20300}"/>
    <dgm:cxn modelId="{E05A8DFB-0197-4B66-AF9F-9DE24846BBB3}" srcId="{DFFE9C5E-F667-4181-8CF9-07729820346C}" destId="{5218481A-B743-416A-8F85-8D8D3CB05798}" srcOrd="5" destOrd="0" parTransId="{295F6015-BC11-4FFC-A514-0B6608AF48B0}" sibTransId="{EA76390C-3639-4BDA-804C-47783669C7D3}"/>
    <dgm:cxn modelId="{99D1D575-0845-4444-9FA7-ECFD178552B6}" type="presParOf" srcId="{46A40946-A5E7-4F37-B4CC-DB1E1CF5047B}" destId="{3F005EA9-C8A8-4B12-83FE-6011D273389F}" srcOrd="0" destOrd="0" presId="urn:microsoft.com/office/officeart/2005/8/layout/radial6"/>
    <dgm:cxn modelId="{085E01D8-828B-48D0-834A-946ED0BCA48B}" type="presParOf" srcId="{46A40946-A5E7-4F37-B4CC-DB1E1CF5047B}" destId="{A2EE92F0-58AE-4052-A3BB-4A53894EC828}" srcOrd="1" destOrd="0" presId="urn:microsoft.com/office/officeart/2005/8/layout/radial6"/>
    <dgm:cxn modelId="{1BD98233-A751-4498-A656-0D0EF1FD43D7}" type="presParOf" srcId="{46A40946-A5E7-4F37-B4CC-DB1E1CF5047B}" destId="{81973AB8-698A-4C86-BF80-417DFBF26E06}" srcOrd="2" destOrd="0" presId="urn:microsoft.com/office/officeart/2005/8/layout/radial6"/>
    <dgm:cxn modelId="{C9DAB2FF-6E8C-468A-A4A5-20000C8D5398}" type="presParOf" srcId="{46A40946-A5E7-4F37-B4CC-DB1E1CF5047B}" destId="{FB42F8A8-6EDC-4CE9-B4BA-8E96C2FD32B9}" srcOrd="3" destOrd="0" presId="urn:microsoft.com/office/officeart/2005/8/layout/radial6"/>
    <dgm:cxn modelId="{40030FAE-0D66-43FD-90D3-CA9A2B672858}" type="presParOf" srcId="{46A40946-A5E7-4F37-B4CC-DB1E1CF5047B}" destId="{A96727E1-D070-4B69-BBA3-32C2AAFB1DD5}" srcOrd="4" destOrd="0" presId="urn:microsoft.com/office/officeart/2005/8/layout/radial6"/>
    <dgm:cxn modelId="{3724CCC3-05A3-4ED4-B743-F15FBD202AB0}" type="presParOf" srcId="{46A40946-A5E7-4F37-B4CC-DB1E1CF5047B}" destId="{EEAA7861-B31C-4F9A-9DF4-68F0FD73F2C5}" srcOrd="5" destOrd="0" presId="urn:microsoft.com/office/officeart/2005/8/layout/radial6"/>
    <dgm:cxn modelId="{1320797A-E810-43C0-97BC-B5E1A51DAE2D}" type="presParOf" srcId="{46A40946-A5E7-4F37-B4CC-DB1E1CF5047B}" destId="{8BDD5D9A-5C0F-4237-A98B-DC82ED0E9752}" srcOrd="6" destOrd="0" presId="urn:microsoft.com/office/officeart/2005/8/layout/radial6"/>
    <dgm:cxn modelId="{37406746-344E-43D6-A880-7FE359698D45}" type="presParOf" srcId="{46A40946-A5E7-4F37-B4CC-DB1E1CF5047B}" destId="{BA8368FA-EE03-4AB5-8521-BBC8D59C65B1}" srcOrd="7" destOrd="0" presId="urn:microsoft.com/office/officeart/2005/8/layout/radial6"/>
    <dgm:cxn modelId="{19770C60-50B2-4101-B785-63B4135438C3}" type="presParOf" srcId="{46A40946-A5E7-4F37-B4CC-DB1E1CF5047B}" destId="{CA5FE400-9936-4C6C-BD83-C4E790FC2020}" srcOrd="8" destOrd="0" presId="urn:microsoft.com/office/officeart/2005/8/layout/radial6"/>
    <dgm:cxn modelId="{B25F2ED3-4716-4C4A-B73A-1F96AEF935F2}" type="presParOf" srcId="{46A40946-A5E7-4F37-B4CC-DB1E1CF5047B}" destId="{24783A01-FF6E-4D6A-925C-A9FEDD9AD826}" srcOrd="9" destOrd="0" presId="urn:microsoft.com/office/officeart/2005/8/layout/radial6"/>
    <dgm:cxn modelId="{05E72837-6918-4DE0-872E-88C4BB71058E}" type="presParOf" srcId="{46A40946-A5E7-4F37-B4CC-DB1E1CF5047B}" destId="{299C6C2A-C5A7-4DE3-946C-0C86232627B0}" srcOrd="10" destOrd="0" presId="urn:microsoft.com/office/officeart/2005/8/layout/radial6"/>
    <dgm:cxn modelId="{6DDE5B6A-281B-44A6-8444-4BEA31B6CE55}" type="presParOf" srcId="{46A40946-A5E7-4F37-B4CC-DB1E1CF5047B}" destId="{B58F0B5A-67A0-4F1C-9C8F-1F4D0DE68EDF}" srcOrd="11" destOrd="0" presId="urn:microsoft.com/office/officeart/2005/8/layout/radial6"/>
    <dgm:cxn modelId="{A30505D0-C829-4652-8D42-C003474C9B67}" type="presParOf" srcId="{46A40946-A5E7-4F37-B4CC-DB1E1CF5047B}" destId="{43A6843C-D445-4A43-8DB6-4BF7B31350F0}" srcOrd="12" destOrd="0" presId="urn:microsoft.com/office/officeart/2005/8/layout/radial6"/>
    <dgm:cxn modelId="{A8A044C9-7184-40BB-85AE-8435424CE949}" type="presParOf" srcId="{46A40946-A5E7-4F37-B4CC-DB1E1CF5047B}" destId="{4EF1D0E4-FC01-42F4-B3C1-98486FE66579}" srcOrd="13" destOrd="0" presId="urn:microsoft.com/office/officeart/2005/8/layout/radial6"/>
    <dgm:cxn modelId="{4FD24B84-7A5A-4869-9B9B-A21D7DBE0F20}" type="presParOf" srcId="{46A40946-A5E7-4F37-B4CC-DB1E1CF5047B}" destId="{A3E4B7C6-3771-4DF0-B793-2ED0AB36F245}" srcOrd="14" destOrd="0" presId="urn:microsoft.com/office/officeart/2005/8/layout/radial6"/>
    <dgm:cxn modelId="{4473B1AB-12EA-420E-ABD5-755D31F7CB9D}" type="presParOf" srcId="{46A40946-A5E7-4F37-B4CC-DB1E1CF5047B}" destId="{1AAE30A5-4903-48C3-8294-C737BE4F0C16}" srcOrd="15" destOrd="0" presId="urn:microsoft.com/office/officeart/2005/8/layout/radial6"/>
    <dgm:cxn modelId="{9A98ED9F-7200-46FE-BB39-5C2DAA9F17C7}" type="presParOf" srcId="{46A40946-A5E7-4F37-B4CC-DB1E1CF5047B}" destId="{18123FC5-55AE-4BA4-B605-1499ECF8E569}" srcOrd="16" destOrd="0" presId="urn:microsoft.com/office/officeart/2005/8/layout/radial6"/>
    <dgm:cxn modelId="{5802345E-57DB-492F-BD5B-7FF9EC32F3BD}" type="presParOf" srcId="{46A40946-A5E7-4F37-B4CC-DB1E1CF5047B}" destId="{E031CBE2-5A68-4B7F-A42B-21826994C282}" srcOrd="17" destOrd="0" presId="urn:microsoft.com/office/officeart/2005/8/layout/radial6"/>
    <dgm:cxn modelId="{F79420C0-28CC-4641-A533-9473E056200B}" type="presParOf" srcId="{46A40946-A5E7-4F37-B4CC-DB1E1CF5047B}" destId="{2B365E24-BC24-43C7-BD01-640546FA74A0}" srcOrd="18" destOrd="0" presId="urn:microsoft.com/office/officeart/2005/8/layout/radial6"/>
    <dgm:cxn modelId="{66587BBD-1789-4E9B-B54A-FFDF9350472A}" type="presParOf" srcId="{46A40946-A5E7-4F37-B4CC-DB1E1CF5047B}" destId="{893A06EF-CCCE-403B-A704-EAF38DFE0B77}" srcOrd="19" destOrd="0" presId="urn:microsoft.com/office/officeart/2005/8/layout/radial6"/>
    <dgm:cxn modelId="{BD1243D3-02FA-4F06-B29A-6E6B446D40CC}" type="presParOf" srcId="{46A40946-A5E7-4F37-B4CC-DB1E1CF5047B}" destId="{8B05D9A2-4AA0-46E5-AED9-63E92C9026BF}" srcOrd="20" destOrd="0" presId="urn:microsoft.com/office/officeart/2005/8/layout/radial6"/>
    <dgm:cxn modelId="{3EEFA746-789F-4C4B-86F8-FAAF488FE3AB}" type="presParOf" srcId="{46A40946-A5E7-4F37-B4CC-DB1E1CF5047B}" destId="{256E35D4-4C4C-491D-B27B-7FDFAA089DE0}" srcOrd="21" destOrd="0" presId="urn:microsoft.com/office/officeart/2005/8/layout/radial6"/>
    <dgm:cxn modelId="{F06C3FAA-C622-465B-BEBB-B8A55663FDC9}" type="presParOf" srcId="{46A40946-A5E7-4F37-B4CC-DB1E1CF5047B}" destId="{37E02BA2-7B75-49DF-864C-9632C165B468}" srcOrd="22" destOrd="0" presId="urn:microsoft.com/office/officeart/2005/8/layout/radial6"/>
    <dgm:cxn modelId="{6FA20B11-E1A7-4E78-8C82-14307E1B2EB5}" type="presParOf" srcId="{46A40946-A5E7-4F37-B4CC-DB1E1CF5047B}" destId="{2E46D53D-3701-4FCA-8449-E7EABFF65D0C}" srcOrd="23" destOrd="0" presId="urn:microsoft.com/office/officeart/2005/8/layout/radial6"/>
    <dgm:cxn modelId="{BA6897E7-76F7-4193-879F-4ACD5C61C933}" type="presParOf" srcId="{46A40946-A5E7-4F37-B4CC-DB1E1CF5047B}" destId="{70BD9289-EDA5-4600-BB22-E7205F656B6F}" srcOrd="24" destOrd="0" presId="urn:microsoft.com/office/officeart/2005/8/layout/radial6"/>
    <dgm:cxn modelId="{AF0EC9D0-7D12-4D89-BB3F-36D70D0DE15D}" type="presParOf" srcId="{46A40946-A5E7-4F37-B4CC-DB1E1CF5047B}" destId="{A64D9AB9-C2F8-4B63-856A-AA04B0F05244}" srcOrd="25" destOrd="0" presId="urn:microsoft.com/office/officeart/2005/8/layout/radial6"/>
    <dgm:cxn modelId="{09C75452-4390-428C-8C2F-EAB6F2AC767F}" type="presParOf" srcId="{46A40946-A5E7-4F37-B4CC-DB1E1CF5047B}" destId="{795B7634-47EA-4DF9-9C7A-404A8C59950B}" srcOrd="26" destOrd="0" presId="urn:microsoft.com/office/officeart/2005/8/layout/radial6"/>
    <dgm:cxn modelId="{865DD70E-D811-4123-89D3-D1E48F498B4F}" type="presParOf" srcId="{46A40946-A5E7-4F37-B4CC-DB1E1CF5047B}" destId="{E3C37E93-C5BA-47C8-AA98-B49FAFAFC6AA}" srcOrd="27" destOrd="0" presId="urn:microsoft.com/office/officeart/2005/8/layout/radial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C37E93-C5BA-47C8-AA98-B49FAFAFC6AA}">
      <dsp:nvSpPr>
        <dsp:cNvPr id="0" name=""/>
        <dsp:cNvSpPr/>
      </dsp:nvSpPr>
      <dsp:spPr>
        <a:xfrm>
          <a:off x="910251" y="316812"/>
          <a:ext cx="3221585" cy="3221585"/>
        </a:xfrm>
        <a:prstGeom prst="blockArc">
          <a:avLst>
            <a:gd name="adj1" fmla="val 13800000"/>
            <a:gd name="adj2" fmla="val 16200000"/>
            <a:gd name="adj3" fmla="val 3050"/>
          </a:avLst>
        </a:prstGeom>
        <a:solidFill>
          <a:srgbClr val="27326F"/>
        </a:solidFill>
        <a:ln>
          <a:noFill/>
        </a:ln>
        <a:effectLst/>
      </dsp:spPr>
      <dsp:style>
        <a:lnRef idx="0">
          <a:scrgbClr r="0" g="0" b="0"/>
        </a:lnRef>
        <a:fillRef idx="1">
          <a:scrgbClr r="0" g="0" b="0"/>
        </a:fillRef>
        <a:effectRef idx="0">
          <a:scrgbClr r="0" g="0" b="0"/>
        </a:effectRef>
        <a:fontRef idx="minor">
          <a:schemeClr val="lt1"/>
        </a:fontRef>
      </dsp:style>
    </dsp:sp>
    <dsp:sp modelId="{70BD9289-EDA5-4600-BB22-E7205F656B6F}">
      <dsp:nvSpPr>
        <dsp:cNvPr id="0" name=""/>
        <dsp:cNvSpPr/>
      </dsp:nvSpPr>
      <dsp:spPr>
        <a:xfrm>
          <a:off x="910251" y="316812"/>
          <a:ext cx="3221585" cy="3221585"/>
        </a:xfrm>
        <a:prstGeom prst="blockArc">
          <a:avLst>
            <a:gd name="adj1" fmla="val 11400000"/>
            <a:gd name="adj2" fmla="val 13800000"/>
            <a:gd name="adj3" fmla="val 3050"/>
          </a:avLst>
        </a:prstGeom>
        <a:solidFill>
          <a:srgbClr val="27326F"/>
        </a:solidFill>
        <a:ln>
          <a:noFill/>
        </a:ln>
        <a:effectLst/>
      </dsp:spPr>
      <dsp:style>
        <a:lnRef idx="0">
          <a:scrgbClr r="0" g="0" b="0"/>
        </a:lnRef>
        <a:fillRef idx="1">
          <a:scrgbClr r="0" g="0" b="0"/>
        </a:fillRef>
        <a:effectRef idx="0">
          <a:scrgbClr r="0" g="0" b="0"/>
        </a:effectRef>
        <a:fontRef idx="minor">
          <a:schemeClr val="lt1"/>
        </a:fontRef>
      </dsp:style>
    </dsp:sp>
    <dsp:sp modelId="{256E35D4-4C4C-491D-B27B-7FDFAA089DE0}">
      <dsp:nvSpPr>
        <dsp:cNvPr id="0" name=""/>
        <dsp:cNvSpPr/>
      </dsp:nvSpPr>
      <dsp:spPr>
        <a:xfrm>
          <a:off x="910251" y="316812"/>
          <a:ext cx="3221585" cy="3221585"/>
        </a:xfrm>
        <a:prstGeom prst="blockArc">
          <a:avLst>
            <a:gd name="adj1" fmla="val 9000000"/>
            <a:gd name="adj2" fmla="val 11400000"/>
            <a:gd name="adj3" fmla="val 3050"/>
          </a:avLst>
        </a:prstGeom>
        <a:solidFill>
          <a:srgbClr val="27326F"/>
        </a:solidFill>
        <a:ln>
          <a:noFill/>
        </a:ln>
        <a:effectLst/>
      </dsp:spPr>
      <dsp:style>
        <a:lnRef idx="0">
          <a:scrgbClr r="0" g="0" b="0"/>
        </a:lnRef>
        <a:fillRef idx="1">
          <a:scrgbClr r="0" g="0" b="0"/>
        </a:fillRef>
        <a:effectRef idx="0">
          <a:scrgbClr r="0" g="0" b="0"/>
        </a:effectRef>
        <a:fontRef idx="minor">
          <a:schemeClr val="lt1"/>
        </a:fontRef>
      </dsp:style>
    </dsp:sp>
    <dsp:sp modelId="{2B365E24-BC24-43C7-BD01-640546FA74A0}">
      <dsp:nvSpPr>
        <dsp:cNvPr id="0" name=""/>
        <dsp:cNvSpPr/>
      </dsp:nvSpPr>
      <dsp:spPr>
        <a:xfrm>
          <a:off x="910251" y="316812"/>
          <a:ext cx="3221585" cy="3221585"/>
        </a:xfrm>
        <a:prstGeom prst="blockArc">
          <a:avLst>
            <a:gd name="adj1" fmla="val 6600000"/>
            <a:gd name="adj2" fmla="val 9000000"/>
            <a:gd name="adj3" fmla="val 3050"/>
          </a:avLst>
        </a:prstGeom>
        <a:solidFill>
          <a:srgbClr val="27326F"/>
        </a:solidFill>
        <a:ln>
          <a:noFill/>
        </a:ln>
        <a:effectLst/>
      </dsp:spPr>
      <dsp:style>
        <a:lnRef idx="0">
          <a:scrgbClr r="0" g="0" b="0"/>
        </a:lnRef>
        <a:fillRef idx="1">
          <a:scrgbClr r="0" g="0" b="0"/>
        </a:fillRef>
        <a:effectRef idx="0">
          <a:scrgbClr r="0" g="0" b="0"/>
        </a:effectRef>
        <a:fontRef idx="minor">
          <a:schemeClr val="lt1"/>
        </a:fontRef>
      </dsp:style>
    </dsp:sp>
    <dsp:sp modelId="{1AAE30A5-4903-48C3-8294-C737BE4F0C16}">
      <dsp:nvSpPr>
        <dsp:cNvPr id="0" name=""/>
        <dsp:cNvSpPr/>
      </dsp:nvSpPr>
      <dsp:spPr>
        <a:xfrm>
          <a:off x="910251" y="316812"/>
          <a:ext cx="3221585" cy="3221585"/>
        </a:xfrm>
        <a:prstGeom prst="blockArc">
          <a:avLst>
            <a:gd name="adj1" fmla="val 4200000"/>
            <a:gd name="adj2" fmla="val 6600000"/>
            <a:gd name="adj3" fmla="val 3050"/>
          </a:avLst>
        </a:prstGeom>
        <a:solidFill>
          <a:srgbClr val="27326F"/>
        </a:solidFill>
        <a:ln>
          <a:noFill/>
        </a:ln>
        <a:effectLst/>
      </dsp:spPr>
      <dsp:style>
        <a:lnRef idx="0">
          <a:scrgbClr r="0" g="0" b="0"/>
        </a:lnRef>
        <a:fillRef idx="1">
          <a:scrgbClr r="0" g="0" b="0"/>
        </a:fillRef>
        <a:effectRef idx="0">
          <a:scrgbClr r="0" g="0" b="0"/>
        </a:effectRef>
        <a:fontRef idx="minor">
          <a:schemeClr val="lt1"/>
        </a:fontRef>
      </dsp:style>
    </dsp:sp>
    <dsp:sp modelId="{43A6843C-D445-4A43-8DB6-4BF7B31350F0}">
      <dsp:nvSpPr>
        <dsp:cNvPr id="0" name=""/>
        <dsp:cNvSpPr/>
      </dsp:nvSpPr>
      <dsp:spPr>
        <a:xfrm>
          <a:off x="910251" y="316812"/>
          <a:ext cx="3221585" cy="3221585"/>
        </a:xfrm>
        <a:prstGeom prst="blockArc">
          <a:avLst>
            <a:gd name="adj1" fmla="val 1800000"/>
            <a:gd name="adj2" fmla="val 4200000"/>
            <a:gd name="adj3" fmla="val 3050"/>
          </a:avLst>
        </a:prstGeom>
        <a:solidFill>
          <a:srgbClr val="27326F"/>
        </a:solidFill>
        <a:ln>
          <a:noFill/>
        </a:ln>
        <a:effectLst/>
      </dsp:spPr>
      <dsp:style>
        <a:lnRef idx="0">
          <a:scrgbClr r="0" g="0" b="0"/>
        </a:lnRef>
        <a:fillRef idx="1">
          <a:scrgbClr r="0" g="0" b="0"/>
        </a:fillRef>
        <a:effectRef idx="0">
          <a:scrgbClr r="0" g="0" b="0"/>
        </a:effectRef>
        <a:fontRef idx="minor">
          <a:schemeClr val="lt1"/>
        </a:fontRef>
      </dsp:style>
    </dsp:sp>
    <dsp:sp modelId="{24783A01-FF6E-4D6A-925C-A9FEDD9AD826}">
      <dsp:nvSpPr>
        <dsp:cNvPr id="0" name=""/>
        <dsp:cNvSpPr/>
      </dsp:nvSpPr>
      <dsp:spPr>
        <a:xfrm>
          <a:off x="910251" y="316812"/>
          <a:ext cx="3221585" cy="3221585"/>
        </a:xfrm>
        <a:prstGeom prst="blockArc">
          <a:avLst>
            <a:gd name="adj1" fmla="val 21000000"/>
            <a:gd name="adj2" fmla="val 1800000"/>
            <a:gd name="adj3" fmla="val 3050"/>
          </a:avLst>
        </a:prstGeom>
        <a:solidFill>
          <a:srgbClr val="27326F"/>
        </a:solidFill>
        <a:ln>
          <a:noFill/>
        </a:ln>
        <a:effectLst/>
      </dsp:spPr>
      <dsp:style>
        <a:lnRef idx="0">
          <a:scrgbClr r="0" g="0" b="0"/>
        </a:lnRef>
        <a:fillRef idx="1">
          <a:scrgbClr r="0" g="0" b="0"/>
        </a:fillRef>
        <a:effectRef idx="0">
          <a:scrgbClr r="0" g="0" b="0"/>
        </a:effectRef>
        <a:fontRef idx="minor">
          <a:schemeClr val="lt1"/>
        </a:fontRef>
      </dsp:style>
    </dsp:sp>
    <dsp:sp modelId="{8BDD5D9A-5C0F-4237-A98B-DC82ED0E9752}">
      <dsp:nvSpPr>
        <dsp:cNvPr id="0" name=""/>
        <dsp:cNvSpPr/>
      </dsp:nvSpPr>
      <dsp:spPr>
        <a:xfrm>
          <a:off x="910251" y="316812"/>
          <a:ext cx="3221585" cy="3221585"/>
        </a:xfrm>
        <a:prstGeom prst="blockArc">
          <a:avLst>
            <a:gd name="adj1" fmla="val 18600000"/>
            <a:gd name="adj2" fmla="val 21000000"/>
            <a:gd name="adj3" fmla="val 3050"/>
          </a:avLst>
        </a:prstGeom>
        <a:solidFill>
          <a:srgbClr val="27326F"/>
        </a:solidFill>
        <a:ln>
          <a:noFill/>
        </a:ln>
        <a:effectLst/>
      </dsp:spPr>
      <dsp:style>
        <a:lnRef idx="0">
          <a:scrgbClr r="0" g="0" b="0"/>
        </a:lnRef>
        <a:fillRef idx="1">
          <a:scrgbClr r="0" g="0" b="0"/>
        </a:fillRef>
        <a:effectRef idx="0">
          <a:scrgbClr r="0" g="0" b="0"/>
        </a:effectRef>
        <a:fontRef idx="minor">
          <a:schemeClr val="lt1"/>
        </a:fontRef>
      </dsp:style>
    </dsp:sp>
    <dsp:sp modelId="{FB42F8A8-6EDC-4CE9-B4BA-8E96C2FD32B9}">
      <dsp:nvSpPr>
        <dsp:cNvPr id="0" name=""/>
        <dsp:cNvSpPr/>
      </dsp:nvSpPr>
      <dsp:spPr>
        <a:xfrm>
          <a:off x="910251" y="316812"/>
          <a:ext cx="3221585" cy="3221585"/>
        </a:xfrm>
        <a:prstGeom prst="blockArc">
          <a:avLst>
            <a:gd name="adj1" fmla="val 16200000"/>
            <a:gd name="adj2" fmla="val 18600000"/>
            <a:gd name="adj3" fmla="val 3050"/>
          </a:avLst>
        </a:prstGeom>
        <a:solidFill>
          <a:srgbClr val="27326F"/>
        </a:solidFill>
        <a:ln>
          <a:noFill/>
        </a:ln>
        <a:effectLst/>
      </dsp:spPr>
      <dsp:style>
        <a:lnRef idx="0">
          <a:scrgbClr r="0" g="0" b="0"/>
        </a:lnRef>
        <a:fillRef idx="1">
          <a:scrgbClr r="0" g="0" b="0"/>
        </a:fillRef>
        <a:effectRef idx="0">
          <a:scrgbClr r="0" g="0" b="0"/>
        </a:effectRef>
        <a:fontRef idx="minor">
          <a:schemeClr val="lt1"/>
        </a:fontRef>
      </dsp:style>
    </dsp:sp>
    <dsp:sp modelId="{3F005EA9-C8A8-4B12-83FE-6011D273389F}">
      <dsp:nvSpPr>
        <dsp:cNvPr id="0" name=""/>
        <dsp:cNvSpPr/>
      </dsp:nvSpPr>
      <dsp:spPr>
        <a:xfrm>
          <a:off x="2077316" y="1530224"/>
          <a:ext cx="715953" cy="65758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en-AU" sz="800" kern="1200"/>
        </a:p>
      </dsp:txBody>
      <dsp:txXfrm>
        <a:off x="2182165" y="1626525"/>
        <a:ext cx="506255" cy="464981"/>
      </dsp:txXfrm>
    </dsp:sp>
    <dsp:sp modelId="{A2EE92F0-58AE-4052-A3BB-4A53894EC828}">
      <dsp:nvSpPr>
        <dsp:cNvPr id="0" name=""/>
        <dsp:cNvSpPr/>
      </dsp:nvSpPr>
      <dsp:spPr>
        <a:xfrm>
          <a:off x="2179816" y="153"/>
          <a:ext cx="682454" cy="68245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AU" sz="900" kern="1200">
            <a:solidFill>
              <a:schemeClr val="tx1"/>
            </a:solidFill>
          </a:endParaRPr>
        </a:p>
      </dsp:txBody>
      <dsp:txXfrm>
        <a:off x="2279759" y="100096"/>
        <a:ext cx="482568" cy="482568"/>
      </dsp:txXfrm>
    </dsp:sp>
    <dsp:sp modelId="{A96727E1-D070-4B69-BBA3-32C2AAFB1DD5}">
      <dsp:nvSpPr>
        <dsp:cNvPr id="0" name=""/>
        <dsp:cNvSpPr/>
      </dsp:nvSpPr>
      <dsp:spPr>
        <a:xfrm>
          <a:off x="3199422" y="371259"/>
          <a:ext cx="682454" cy="682454"/>
        </a:xfrm>
        <a:prstGeom prst="ellipse">
          <a:avLst/>
        </a:prstGeom>
        <a:solidFill>
          <a:srgbClr val="27326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AU" sz="800" kern="1200">
              <a:solidFill>
                <a:schemeClr val="bg1"/>
              </a:solidFill>
            </a:rPr>
            <a:t>Current job title </a:t>
          </a:r>
        </a:p>
      </dsp:txBody>
      <dsp:txXfrm>
        <a:off x="3299365" y="471202"/>
        <a:ext cx="482568" cy="482568"/>
      </dsp:txXfrm>
    </dsp:sp>
    <dsp:sp modelId="{BA8368FA-EE03-4AB5-8521-BBC8D59C65B1}">
      <dsp:nvSpPr>
        <dsp:cNvPr id="0" name=""/>
        <dsp:cNvSpPr/>
      </dsp:nvSpPr>
      <dsp:spPr>
        <a:xfrm>
          <a:off x="3741942" y="1310932"/>
          <a:ext cx="682454" cy="682454"/>
        </a:xfrm>
        <a:prstGeom prst="ellipse">
          <a:avLst/>
        </a:prstGeom>
        <a:solidFill>
          <a:srgbClr val="27326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AU" sz="800" kern="1200" dirty="0">
              <a:solidFill>
                <a:schemeClr val="bg1"/>
              </a:solidFill>
            </a:rPr>
            <a:t>Time in current role </a:t>
          </a:r>
        </a:p>
      </dsp:txBody>
      <dsp:txXfrm>
        <a:off x="3841885" y="1410875"/>
        <a:ext cx="482568" cy="482568"/>
      </dsp:txXfrm>
    </dsp:sp>
    <dsp:sp modelId="{299C6C2A-C5A7-4DE3-946C-0C86232627B0}">
      <dsp:nvSpPr>
        <dsp:cNvPr id="0" name=""/>
        <dsp:cNvSpPr/>
      </dsp:nvSpPr>
      <dsp:spPr>
        <a:xfrm>
          <a:off x="3553527" y="2379489"/>
          <a:ext cx="682454" cy="682454"/>
        </a:xfrm>
        <a:prstGeom prst="ellipse">
          <a:avLst/>
        </a:prstGeom>
        <a:solidFill>
          <a:srgbClr val="27326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AU" sz="800" kern="1200" dirty="0">
              <a:solidFill>
                <a:schemeClr val="bg1"/>
              </a:solidFill>
            </a:rPr>
            <a:t>Role outside the sector</a:t>
          </a:r>
        </a:p>
      </dsp:txBody>
      <dsp:txXfrm>
        <a:off x="3653470" y="2479432"/>
        <a:ext cx="482568" cy="482568"/>
      </dsp:txXfrm>
    </dsp:sp>
    <dsp:sp modelId="{4EF1D0E4-FC01-42F4-B3C1-98486FE66579}">
      <dsp:nvSpPr>
        <dsp:cNvPr id="0" name=""/>
        <dsp:cNvSpPr/>
      </dsp:nvSpPr>
      <dsp:spPr>
        <a:xfrm>
          <a:off x="2722337" y="3076940"/>
          <a:ext cx="682454" cy="682454"/>
        </a:xfrm>
        <a:prstGeom prst="ellipse">
          <a:avLst/>
        </a:prstGeom>
        <a:solidFill>
          <a:srgbClr val="27326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AU" sz="2900" kern="1200"/>
        </a:p>
      </dsp:txBody>
      <dsp:txXfrm>
        <a:off x="2822280" y="3176883"/>
        <a:ext cx="482568" cy="482568"/>
      </dsp:txXfrm>
    </dsp:sp>
    <dsp:sp modelId="{18123FC5-55AE-4BA4-B605-1499ECF8E569}">
      <dsp:nvSpPr>
        <dsp:cNvPr id="0" name=""/>
        <dsp:cNvSpPr/>
      </dsp:nvSpPr>
      <dsp:spPr>
        <a:xfrm>
          <a:off x="1637296" y="3076940"/>
          <a:ext cx="682454" cy="682454"/>
        </a:xfrm>
        <a:prstGeom prst="ellipse">
          <a:avLst/>
        </a:prstGeom>
        <a:solidFill>
          <a:srgbClr val="27326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endParaRPr lang="en-AU" sz="900" kern="1200">
            <a:solidFill>
              <a:schemeClr val="bg1"/>
            </a:solidFill>
          </a:endParaRPr>
        </a:p>
      </dsp:txBody>
      <dsp:txXfrm>
        <a:off x="1737239" y="3176883"/>
        <a:ext cx="482568" cy="482568"/>
      </dsp:txXfrm>
    </dsp:sp>
    <dsp:sp modelId="{893A06EF-CCCE-403B-A704-EAF38DFE0B77}">
      <dsp:nvSpPr>
        <dsp:cNvPr id="0" name=""/>
        <dsp:cNvSpPr/>
      </dsp:nvSpPr>
      <dsp:spPr>
        <a:xfrm>
          <a:off x="806106" y="2379489"/>
          <a:ext cx="682454" cy="682454"/>
        </a:xfrm>
        <a:prstGeom prst="ellipse">
          <a:avLst/>
        </a:prstGeom>
        <a:solidFill>
          <a:srgbClr val="27326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AU" sz="1000" kern="1200">
            <a:solidFill>
              <a:schemeClr val="bg1"/>
            </a:solidFill>
          </a:endParaRPr>
        </a:p>
      </dsp:txBody>
      <dsp:txXfrm>
        <a:off x="906049" y="2479432"/>
        <a:ext cx="482568" cy="482568"/>
      </dsp:txXfrm>
    </dsp:sp>
    <dsp:sp modelId="{37E02BA2-7B75-49DF-864C-9632C165B468}">
      <dsp:nvSpPr>
        <dsp:cNvPr id="0" name=""/>
        <dsp:cNvSpPr/>
      </dsp:nvSpPr>
      <dsp:spPr>
        <a:xfrm>
          <a:off x="617690" y="1310932"/>
          <a:ext cx="682454" cy="682454"/>
        </a:xfrm>
        <a:prstGeom prst="ellipse">
          <a:avLst/>
        </a:prstGeom>
        <a:solidFill>
          <a:srgbClr val="27326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AU" sz="800" kern="1200">
              <a:solidFill>
                <a:schemeClr val="bg1"/>
              </a:solidFill>
            </a:rPr>
            <a:t>Time in the sector</a:t>
          </a:r>
        </a:p>
      </dsp:txBody>
      <dsp:txXfrm>
        <a:off x="717633" y="1410875"/>
        <a:ext cx="482568" cy="482568"/>
      </dsp:txXfrm>
    </dsp:sp>
    <dsp:sp modelId="{A64D9AB9-C2F8-4B63-856A-AA04B0F05244}">
      <dsp:nvSpPr>
        <dsp:cNvPr id="0" name=""/>
        <dsp:cNvSpPr/>
      </dsp:nvSpPr>
      <dsp:spPr>
        <a:xfrm>
          <a:off x="1160211" y="371259"/>
          <a:ext cx="682454" cy="682454"/>
        </a:xfrm>
        <a:prstGeom prst="ellipse">
          <a:avLst/>
        </a:prstGeom>
        <a:solidFill>
          <a:srgbClr val="27326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AU" sz="800" kern="1200" dirty="0">
              <a:solidFill>
                <a:schemeClr val="bg1"/>
              </a:solidFill>
            </a:rPr>
            <a:t>Role within the sector</a:t>
          </a:r>
        </a:p>
      </dsp:txBody>
      <dsp:txXfrm>
        <a:off x="1260154" y="471202"/>
        <a:ext cx="482568" cy="482568"/>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3F338AF-A4CD-4C0C-BB3D-8BA11A11E045}"/>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1B472785-4428-4B99-AB36-D7073207E2A3}"/>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22E76036-42BC-4087-8A08-BFC90AAA75BF}" type="datetimeFigureOut">
              <a:rPr lang="en-AU" smtClean="0"/>
              <a:t>10/11/2022</a:t>
            </a:fld>
            <a:endParaRPr lang="en-AU"/>
          </a:p>
        </p:txBody>
      </p:sp>
      <p:sp>
        <p:nvSpPr>
          <p:cNvPr id="4" name="Footer Placeholder 3">
            <a:extLst>
              <a:ext uri="{FF2B5EF4-FFF2-40B4-BE49-F238E27FC236}">
                <a16:creationId xmlns:a16="http://schemas.microsoft.com/office/drawing/2014/main" id="{1F6AB7D5-FB05-4E00-9614-D1507CD53ED9}"/>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59511F7E-9712-47D8-AE81-592208C0C6E8}"/>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2A5DE39D-CC02-40E4-8B14-4B4B3DAD75AA}" type="slidenum">
              <a:rPr lang="en-AU" smtClean="0"/>
              <a:t>‹#›</a:t>
            </a:fld>
            <a:endParaRPr lang="en-AU"/>
          </a:p>
        </p:txBody>
      </p:sp>
    </p:spTree>
    <p:extLst>
      <p:ext uri="{BB962C8B-B14F-4D97-AF65-F5344CB8AC3E}">
        <p14:creationId xmlns:p14="http://schemas.microsoft.com/office/powerpoint/2010/main" val="1582625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A8CAE85-181D-46A9-904F-CADA21036751}" type="datetimeFigureOut">
              <a:rPr lang="en-AU" smtClean="0"/>
              <a:t>10/11/2022</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85676A5-1DC8-4201-97D2-09D6F1539183}" type="slidenum">
              <a:rPr lang="en-AU" smtClean="0"/>
              <a:t>‹#›</a:t>
            </a:fld>
            <a:endParaRPr lang="en-AU"/>
          </a:p>
        </p:txBody>
      </p:sp>
    </p:spTree>
    <p:extLst>
      <p:ext uri="{BB962C8B-B14F-4D97-AF65-F5344CB8AC3E}">
        <p14:creationId xmlns:p14="http://schemas.microsoft.com/office/powerpoint/2010/main" val="1831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ditable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06EB28-456C-4C43-9E34-4D9A9B2BC57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961" y="0"/>
            <a:ext cx="12186078" cy="6857999"/>
          </a:xfrm>
          <a:prstGeom prst="rect">
            <a:avLst/>
          </a:prstGeom>
        </p:spPr>
      </p:pic>
      <p:sp>
        <p:nvSpPr>
          <p:cNvPr id="6" name="Picture Placeholder 11">
            <a:extLst>
              <a:ext uri="{FF2B5EF4-FFF2-40B4-BE49-F238E27FC236}">
                <a16:creationId xmlns:a16="http://schemas.microsoft.com/office/drawing/2014/main" id="{500F6588-C8F7-43FB-826F-699AA974DACF}"/>
              </a:ext>
              <a:ext uri="{C183D7F6-B498-43B3-948B-1728B52AA6E4}">
                <adec:decorative xmlns:adec="http://schemas.microsoft.com/office/drawing/2017/decorative" val="1"/>
              </a:ext>
            </a:extLst>
          </p:cNvPr>
          <p:cNvSpPr>
            <a:spLocks noGrp="1"/>
          </p:cNvSpPr>
          <p:nvPr>
            <p:ph type="pic" sz="quarter" idx="11" hasCustomPrompt="1"/>
          </p:nvPr>
        </p:nvSpPr>
        <p:spPr>
          <a:xfrm>
            <a:off x="6232534" y="1412551"/>
            <a:ext cx="6249980" cy="5988885"/>
          </a:xfrm>
          <a:custGeom>
            <a:avLst/>
            <a:gdLst>
              <a:gd name="connsiteX0" fmla="*/ 0 w 5953125"/>
              <a:gd name="connsiteY0" fmla="*/ 2789902 h 5579803"/>
              <a:gd name="connsiteX1" fmla="*/ 2976563 w 5953125"/>
              <a:gd name="connsiteY1" fmla="*/ 0 h 5579803"/>
              <a:gd name="connsiteX2" fmla="*/ 5953126 w 5953125"/>
              <a:gd name="connsiteY2" fmla="*/ 2789902 h 5579803"/>
              <a:gd name="connsiteX3" fmla="*/ 2976563 w 5953125"/>
              <a:gd name="connsiteY3" fmla="*/ 5579804 h 5579803"/>
              <a:gd name="connsiteX4" fmla="*/ 0 w 5953125"/>
              <a:gd name="connsiteY4" fmla="*/ 2789902 h 5579803"/>
              <a:gd name="connsiteX0" fmla="*/ 0 w 5953126"/>
              <a:gd name="connsiteY0" fmla="*/ 2804189 h 5594091"/>
              <a:gd name="connsiteX1" fmla="*/ 2976563 w 5953126"/>
              <a:gd name="connsiteY1" fmla="*/ 0 h 5594091"/>
              <a:gd name="connsiteX2" fmla="*/ 5953126 w 5953126"/>
              <a:gd name="connsiteY2" fmla="*/ 2804189 h 5594091"/>
              <a:gd name="connsiteX3" fmla="*/ 2976563 w 5953126"/>
              <a:gd name="connsiteY3" fmla="*/ 5594091 h 5594091"/>
              <a:gd name="connsiteX4" fmla="*/ 0 w 5953126"/>
              <a:gd name="connsiteY4" fmla="*/ 2804189 h 5594091"/>
              <a:gd name="connsiteX0" fmla="*/ 0 w 5953126"/>
              <a:gd name="connsiteY0" fmla="*/ 2864057 h 5653959"/>
              <a:gd name="connsiteX1" fmla="*/ 2976563 w 5953126"/>
              <a:gd name="connsiteY1" fmla="*/ 59868 h 5653959"/>
              <a:gd name="connsiteX2" fmla="*/ 5953126 w 5953126"/>
              <a:gd name="connsiteY2" fmla="*/ 2864057 h 5653959"/>
              <a:gd name="connsiteX3" fmla="*/ 2976563 w 5953126"/>
              <a:gd name="connsiteY3" fmla="*/ 5653959 h 5653959"/>
              <a:gd name="connsiteX4" fmla="*/ 0 w 5953126"/>
              <a:gd name="connsiteY4" fmla="*/ 2864057 h 5653959"/>
              <a:gd name="connsiteX0" fmla="*/ 219623 w 6172749"/>
              <a:gd name="connsiteY0" fmla="*/ 2867613 h 5657515"/>
              <a:gd name="connsiteX1" fmla="*/ 3196186 w 6172749"/>
              <a:gd name="connsiteY1" fmla="*/ 63424 h 5657515"/>
              <a:gd name="connsiteX2" fmla="*/ 6172749 w 6172749"/>
              <a:gd name="connsiteY2" fmla="*/ 2867613 h 5657515"/>
              <a:gd name="connsiteX3" fmla="*/ 3196186 w 6172749"/>
              <a:gd name="connsiteY3" fmla="*/ 5657515 h 5657515"/>
              <a:gd name="connsiteX4" fmla="*/ 219623 w 6172749"/>
              <a:gd name="connsiteY4" fmla="*/ 2867613 h 5657515"/>
              <a:gd name="connsiteX0" fmla="*/ 257432 w 6210558"/>
              <a:gd name="connsiteY0" fmla="*/ 2867613 h 5733817"/>
              <a:gd name="connsiteX1" fmla="*/ 3233995 w 6210558"/>
              <a:gd name="connsiteY1" fmla="*/ 63424 h 5733817"/>
              <a:gd name="connsiteX2" fmla="*/ 6210558 w 6210558"/>
              <a:gd name="connsiteY2" fmla="*/ 2867613 h 5733817"/>
              <a:gd name="connsiteX3" fmla="*/ 3233995 w 6210558"/>
              <a:gd name="connsiteY3" fmla="*/ 5657515 h 5733817"/>
              <a:gd name="connsiteX4" fmla="*/ 257432 w 6210558"/>
              <a:gd name="connsiteY4" fmla="*/ 2867613 h 5733817"/>
              <a:gd name="connsiteX0" fmla="*/ 7723 w 5960849"/>
              <a:gd name="connsiteY0" fmla="*/ 2864885 h 5950900"/>
              <a:gd name="connsiteX1" fmla="*/ 2984286 w 5960849"/>
              <a:gd name="connsiteY1" fmla="*/ 60696 h 5950900"/>
              <a:gd name="connsiteX2" fmla="*/ 5960849 w 5960849"/>
              <a:gd name="connsiteY2" fmla="*/ 2864885 h 5950900"/>
              <a:gd name="connsiteX3" fmla="*/ 3517686 w 5960849"/>
              <a:gd name="connsiteY3" fmla="*/ 5883387 h 5950900"/>
              <a:gd name="connsiteX4" fmla="*/ 7723 w 5960849"/>
              <a:gd name="connsiteY4" fmla="*/ 2864885 h 5950900"/>
              <a:gd name="connsiteX0" fmla="*/ 296854 w 6249980"/>
              <a:gd name="connsiteY0" fmla="*/ 2884154 h 5988885"/>
              <a:gd name="connsiteX1" fmla="*/ 3273417 w 6249980"/>
              <a:gd name="connsiteY1" fmla="*/ 79965 h 5988885"/>
              <a:gd name="connsiteX2" fmla="*/ 6249980 w 6249980"/>
              <a:gd name="connsiteY2" fmla="*/ 2884154 h 5988885"/>
              <a:gd name="connsiteX3" fmla="*/ 3806817 w 6249980"/>
              <a:gd name="connsiteY3" fmla="*/ 5902656 h 5988885"/>
              <a:gd name="connsiteX4" fmla="*/ 296854 w 6249980"/>
              <a:gd name="connsiteY4" fmla="*/ 2884154 h 5988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9980" h="5988885">
                <a:moveTo>
                  <a:pt x="296854" y="2884154"/>
                </a:moveTo>
                <a:cubicBezTo>
                  <a:pt x="1470016" y="1237431"/>
                  <a:pt x="867507" y="-381997"/>
                  <a:pt x="3273417" y="79965"/>
                </a:cubicBezTo>
                <a:cubicBezTo>
                  <a:pt x="5679327" y="541927"/>
                  <a:pt x="6249980" y="1343334"/>
                  <a:pt x="6249980" y="2884154"/>
                </a:cubicBezTo>
                <a:cubicBezTo>
                  <a:pt x="6249980" y="4424974"/>
                  <a:pt x="5950789" y="5388306"/>
                  <a:pt x="3806817" y="5902656"/>
                </a:cubicBezTo>
                <a:cubicBezTo>
                  <a:pt x="1662845" y="6417006"/>
                  <a:pt x="-876308" y="4530877"/>
                  <a:pt x="296854" y="2884154"/>
                </a:cubicBezTo>
                <a:close/>
              </a:path>
            </a:pathLst>
          </a:custGeom>
          <a:solidFill>
            <a:schemeClr val="bg2"/>
          </a:solidFill>
        </p:spPr>
        <p:txBody>
          <a:bodyPr anchor="ctr"/>
          <a:lstStyle>
            <a:lvl1pPr algn="ctr">
              <a:defRPr/>
            </a:lvl1pPr>
          </a:lstStyle>
          <a:p>
            <a:r>
              <a:rPr lang="en-AU"/>
              <a:t>Click to insert image</a:t>
            </a:r>
          </a:p>
        </p:txBody>
      </p:sp>
      <p:sp>
        <p:nvSpPr>
          <p:cNvPr id="9" name="TextBox 8">
            <a:extLst>
              <a:ext uri="{FF2B5EF4-FFF2-40B4-BE49-F238E27FC236}">
                <a16:creationId xmlns:a16="http://schemas.microsoft.com/office/drawing/2014/main" id="{34CBC42D-B633-4F5F-AAD7-30B47732E662}"/>
              </a:ext>
            </a:extLst>
          </p:cNvPr>
          <p:cNvSpPr txBox="1"/>
          <p:nvPr userDrawn="1"/>
        </p:nvSpPr>
        <p:spPr>
          <a:xfrm>
            <a:off x="677335" y="6190456"/>
            <a:ext cx="2633133" cy="389850"/>
          </a:xfrm>
          <a:prstGeom prst="rect">
            <a:avLst/>
          </a:prstGeom>
          <a:noFill/>
        </p:spPr>
        <p:txBody>
          <a:bodyPr wrap="square" lIns="0" tIns="0" rIns="0" bIns="0" rtlCol="0">
            <a:spAutoFit/>
          </a:bodyPr>
          <a:lstStyle/>
          <a:p>
            <a:r>
              <a:rPr lang="en-AU" sz="1600" b="1">
                <a:solidFill>
                  <a:schemeClr val="bg1"/>
                </a:solidFill>
                <a:latin typeface="Fira Sans" panose="020B0503050000020004" pitchFamily="34" charset="0"/>
              </a:rPr>
              <a:t>1800 951 822</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400" b="0" i="0" u="none" strike="noStrike" kern="1200" baseline="30000">
                <a:solidFill>
                  <a:schemeClr val="bg1"/>
                </a:solidFill>
                <a:latin typeface="Fira Sans Light" panose="020B0403050000020004" pitchFamily="34" charset="0"/>
                <a:ea typeface="+mn-ea"/>
                <a:cs typeface="+mn-cs"/>
              </a:rPr>
              <a:t>agedcarequality.gov.au</a:t>
            </a:r>
          </a:p>
        </p:txBody>
      </p:sp>
      <p:sp>
        <p:nvSpPr>
          <p:cNvPr id="4" name="Date Placeholder 3"/>
          <p:cNvSpPr>
            <a:spLocks noGrp="1"/>
          </p:cNvSpPr>
          <p:nvPr>
            <p:ph type="dt" sz="half" idx="10"/>
          </p:nvPr>
        </p:nvSpPr>
        <p:spPr>
          <a:xfrm>
            <a:off x="677333" y="5122866"/>
            <a:ext cx="2743200" cy="365125"/>
          </a:xfrm>
          <a:prstGeom prst="rect">
            <a:avLst/>
          </a:prstGeom>
        </p:spPr>
        <p:txBody>
          <a:bodyPr lIns="0" tIns="0" rIns="0" bIns="0"/>
          <a:lstStyle>
            <a:lvl1pPr>
              <a:defRPr sz="1400">
                <a:solidFill>
                  <a:schemeClr val="bg1"/>
                </a:solidFill>
                <a:latin typeface="Fira Sans Light" panose="020B0403050000020004" pitchFamily="34" charset="0"/>
              </a:defRPr>
            </a:lvl1pPr>
          </a:lstStyle>
          <a:p>
            <a:r>
              <a:rPr lang="en-US"/>
              <a:t>Date:</a:t>
            </a:r>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400">
                <a:solidFill>
                  <a:schemeClr val="bg1"/>
                </a:solidFill>
                <a:latin typeface="Fira Sans ExtraBold" panose="020B0903050000020004" pitchFamily="34" charset="0"/>
              </a:defRPr>
            </a:lvl1pPr>
          </a:lstStyle>
          <a:p>
            <a:r>
              <a:rPr lang="en-US"/>
              <a:t>Click to edit Master title style</a:t>
            </a:r>
          </a:p>
        </p:txBody>
      </p:sp>
      <p:cxnSp>
        <p:nvCxnSpPr>
          <p:cNvPr id="14" name="Straight Connector 13">
            <a:extLst>
              <a:ext uri="{FF2B5EF4-FFF2-40B4-BE49-F238E27FC236}">
                <a16:creationId xmlns:a16="http://schemas.microsoft.com/office/drawing/2014/main" id="{EDDF3C40-B297-97F2-758D-C3FC5689D6FB}"/>
              </a:ext>
              <a:ext uri="{C183D7F6-B498-43B3-948B-1728B52AA6E4}">
                <adec:decorative xmlns:adec="http://schemas.microsoft.com/office/drawing/2017/decorative" val="1"/>
              </a:ext>
            </a:extLst>
          </p:cNvPr>
          <p:cNvCxnSpPr>
            <a:cxnSpLocks/>
          </p:cNvCxnSpPr>
          <p:nvPr userDrawn="1"/>
        </p:nvCxnSpPr>
        <p:spPr>
          <a:xfrm>
            <a:off x="677333" y="4962525"/>
            <a:ext cx="403755" cy="0"/>
          </a:xfrm>
          <a:prstGeom prst="line">
            <a:avLst/>
          </a:prstGeom>
          <a:ln w="12700">
            <a:solidFill>
              <a:srgbClr val="0090BA"/>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3606888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475"/>
            <a:ext cx="12191997" cy="6857047"/>
          </a:xfrm>
          <a:prstGeom prst="rect">
            <a:avLst/>
          </a:prstGeom>
        </p:spPr>
      </p:pic>
      <p:sp>
        <p:nvSpPr>
          <p:cNvPr id="3" name="Content Placeholder 2"/>
          <p:cNvSpPr>
            <a:spLocks noGrp="1"/>
          </p:cNvSpPr>
          <p:nvPr>
            <p:ph idx="1"/>
          </p:nvPr>
        </p:nvSpPr>
        <p:spPr/>
        <p:txBody>
          <a:bodyPr/>
          <a:lstStyle>
            <a:lvl1pPr>
              <a:defRPr>
                <a:solidFill>
                  <a:srgbClr val="00577D"/>
                </a:solidFill>
              </a:defRPr>
            </a:lvl1pPr>
            <a:lvl3pPr marL="180000" indent="-180000">
              <a:buFont typeface="Arial" panose="020B0604020202020204" pitchFamily="34" charset="0"/>
              <a:buChar char="•"/>
              <a:defRPr/>
            </a:lvl3pPr>
            <a:lvl4pPr marL="360000" indent="-180000">
              <a:buFont typeface="Arial" panose="020B0604020202020204" pitchFamily="34" charset="0"/>
              <a:buChar char="•"/>
              <a:defRPr/>
            </a:lvl4pPr>
            <a:lvl5pPr marL="540000" indent="-18000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762000" y="827314"/>
            <a:ext cx="9286875" cy="537936"/>
          </a:xfrm>
          <a:prstGeom prst="rect">
            <a:avLst/>
          </a:prstGeom>
        </p:spPr>
        <p:txBody>
          <a:bodyPr/>
          <a:lstStyle>
            <a:lvl1pPr>
              <a:defRPr sz="3600">
                <a:solidFill>
                  <a:srgbClr val="5FBB46"/>
                </a:solidFill>
                <a:latin typeface="Fira Sans ExtraBold" panose="020B0903050000020004" pitchFamily="34" charset="0"/>
              </a:defRPr>
            </a:lvl1pPr>
          </a:lstStyle>
          <a:p>
            <a:r>
              <a:rPr lang="en-US"/>
              <a:t>Click to edit Master title style</a:t>
            </a:r>
            <a:endParaRPr lang="en-AU"/>
          </a:p>
        </p:txBody>
      </p:sp>
    </p:spTree>
    <p:extLst>
      <p:ext uri="{BB962C8B-B14F-4D97-AF65-F5344CB8AC3E}">
        <p14:creationId xmlns:p14="http://schemas.microsoft.com/office/powerpoint/2010/main" val="2651398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300" y="190"/>
            <a:ext cx="12185399" cy="6857617"/>
          </a:xfrm>
          <a:prstGeom prst="rect">
            <a:avLst/>
          </a:prstGeom>
        </p:spPr>
      </p:pic>
      <p:sp>
        <p:nvSpPr>
          <p:cNvPr id="3" name="Content Placeholder 2"/>
          <p:cNvSpPr>
            <a:spLocks noGrp="1"/>
          </p:cNvSpPr>
          <p:nvPr>
            <p:ph idx="1"/>
          </p:nvPr>
        </p:nvSpPr>
        <p:spPr>
          <a:xfrm>
            <a:off x="7124700" y="1388165"/>
            <a:ext cx="4500563" cy="4722113"/>
          </a:xfrm>
        </p:spPr>
        <p:txBody>
          <a:bodyPr/>
          <a:lstStyle>
            <a:lvl1pPr>
              <a:defRPr>
                <a:solidFill>
                  <a:srgbClr val="00577D"/>
                </a:solidFill>
              </a:defRPr>
            </a:lvl1pPr>
            <a:lvl3pPr marL="180000" indent="-180000">
              <a:buFont typeface="Arial" panose="020B0604020202020204" pitchFamily="34" charset="0"/>
              <a:buChar char="•"/>
              <a:defRPr/>
            </a:lvl3pPr>
            <a:lvl4pPr marL="360000" indent="-180000">
              <a:buFont typeface="Arial" panose="020B0604020202020204" pitchFamily="34" charset="0"/>
              <a:buChar char="•"/>
              <a:defRPr/>
            </a:lvl4pPr>
            <a:lvl5pPr marL="540000" indent="-18000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762000" y="2378773"/>
            <a:ext cx="4305301" cy="1364561"/>
          </a:xfrm>
          <a:prstGeom prst="rect">
            <a:avLst/>
          </a:prstGeom>
        </p:spPr>
        <p:txBody>
          <a:bodyPr/>
          <a:lstStyle>
            <a:lvl1pPr>
              <a:defRPr sz="3600">
                <a:solidFill>
                  <a:schemeClr val="bg1"/>
                </a:solidFill>
                <a:latin typeface="Fira Sans ExtraBold" panose="020B0903050000020004" pitchFamily="34" charset="0"/>
              </a:defRPr>
            </a:lvl1pPr>
          </a:lstStyle>
          <a:p>
            <a:r>
              <a:rPr lang="en-US"/>
              <a:t>Click to edit heading here</a:t>
            </a:r>
            <a:endParaRPr lang="en-AU"/>
          </a:p>
        </p:txBody>
      </p:sp>
      <p:sp>
        <p:nvSpPr>
          <p:cNvPr id="5" name="Text Placeholder 16">
            <a:extLst>
              <a:ext uri="{FF2B5EF4-FFF2-40B4-BE49-F238E27FC236}">
                <a16:creationId xmlns:a16="http://schemas.microsoft.com/office/drawing/2014/main" id="{3B6D4505-E09F-2E55-1F49-03BB7AF13880}"/>
              </a:ext>
            </a:extLst>
          </p:cNvPr>
          <p:cNvSpPr>
            <a:spLocks noGrp="1"/>
          </p:cNvSpPr>
          <p:nvPr>
            <p:ph type="body" sz="quarter" idx="13" hasCustomPrompt="1"/>
          </p:nvPr>
        </p:nvSpPr>
        <p:spPr>
          <a:xfrm>
            <a:off x="761999" y="3743334"/>
            <a:ext cx="4305301"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566953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Cov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E2442AD-850A-45B8-BC12-B116ED507BB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B826572-76C9-4A59-9F2C-DD5EC9AA8B0F}"/>
              </a:ext>
            </a:extLst>
          </p:cNvPr>
          <p:cNvSpPr>
            <a:spLocks noGrp="1"/>
          </p:cNvSpPr>
          <p:nvPr>
            <p:ph type="ctrTitle"/>
          </p:nvPr>
        </p:nvSpPr>
        <p:spPr>
          <a:xfrm>
            <a:off x="834535" y="3678864"/>
            <a:ext cx="5440853" cy="1828801"/>
          </a:xfrm>
        </p:spPr>
        <p:txBody>
          <a:bodyPr anchor="ctr" anchorCtr="0"/>
          <a:lstStyle>
            <a:lvl1pPr algn="l">
              <a:defRPr sz="4800" b="1"/>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E7487375-E5EF-4EAF-A6B2-CEC3830B860F}"/>
              </a:ext>
            </a:extLst>
          </p:cNvPr>
          <p:cNvSpPr>
            <a:spLocks noGrp="1"/>
          </p:cNvSpPr>
          <p:nvPr>
            <p:ph type="subTitle" idx="1"/>
          </p:nvPr>
        </p:nvSpPr>
        <p:spPr>
          <a:xfrm>
            <a:off x="874713" y="5592099"/>
            <a:ext cx="2974273" cy="927100"/>
          </a:xfrm>
        </p:spPr>
        <p:txBody>
          <a:bodyPr/>
          <a:lstStyle>
            <a:lvl1pPr marL="0" indent="0" algn="l">
              <a:buNone/>
              <a:defRPr sz="2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pic>
        <p:nvPicPr>
          <p:cNvPr id="12" name="Picture 11">
            <a:extLst>
              <a:ext uri="{FF2B5EF4-FFF2-40B4-BE49-F238E27FC236}">
                <a16:creationId xmlns:a16="http://schemas.microsoft.com/office/drawing/2014/main" id="{B7BB0EE2-068C-487C-8393-6BC4F09A0F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325" y="1569630"/>
            <a:ext cx="3780422" cy="1319690"/>
          </a:xfrm>
          <a:prstGeom prst="rect">
            <a:avLst/>
          </a:prstGeom>
        </p:spPr>
      </p:pic>
      <p:grpSp>
        <p:nvGrpSpPr>
          <p:cNvPr id="17" name="Group 16">
            <a:extLst>
              <a:ext uri="{FF2B5EF4-FFF2-40B4-BE49-F238E27FC236}">
                <a16:creationId xmlns:a16="http://schemas.microsoft.com/office/drawing/2014/main" id="{E4C05F56-4261-4F5E-9D94-F653EE726E20}"/>
              </a:ext>
            </a:extLst>
          </p:cNvPr>
          <p:cNvGrpSpPr/>
          <p:nvPr userDrawn="1"/>
        </p:nvGrpSpPr>
        <p:grpSpPr>
          <a:xfrm>
            <a:off x="7510550" y="4067863"/>
            <a:ext cx="2394078" cy="1701210"/>
            <a:chOff x="7216352" y="4075814"/>
            <a:chExt cx="2394078" cy="1701210"/>
          </a:xfrm>
        </p:grpSpPr>
        <p:sp>
          <p:nvSpPr>
            <p:cNvPr id="18" name="Oval 17">
              <a:extLst>
                <a:ext uri="{FF2B5EF4-FFF2-40B4-BE49-F238E27FC236}">
                  <a16:creationId xmlns:a16="http://schemas.microsoft.com/office/drawing/2014/main" id="{C1763D31-9595-4717-8BB1-2F6DE0AB2D96}"/>
                </a:ext>
              </a:extLst>
            </p:cNvPr>
            <p:cNvSpPr/>
            <p:nvPr/>
          </p:nvSpPr>
          <p:spPr>
            <a:xfrm>
              <a:off x="7909220" y="4075814"/>
              <a:ext cx="1701210" cy="17012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9" name="Group 18">
              <a:extLst>
                <a:ext uri="{FF2B5EF4-FFF2-40B4-BE49-F238E27FC236}">
                  <a16:creationId xmlns:a16="http://schemas.microsoft.com/office/drawing/2014/main" id="{3AE51FA9-7B66-4384-AE6C-8BF2645DB5CD}"/>
                </a:ext>
              </a:extLst>
            </p:cNvPr>
            <p:cNvGrpSpPr/>
            <p:nvPr/>
          </p:nvGrpSpPr>
          <p:grpSpPr>
            <a:xfrm>
              <a:off x="7216352" y="4349755"/>
              <a:ext cx="2024509" cy="1032463"/>
              <a:chOff x="7410026" y="4434168"/>
              <a:chExt cx="1827849" cy="932169"/>
            </a:xfrm>
          </p:grpSpPr>
          <p:sp>
            <p:nvSpPr>
              <p:cNvPr id="20" name="Freeform: Shape 19">
                <a:extLst>
                  <a:ext uri="{FF2B5EF4-FFF2-40B4-BE49-F238E27FC236}">
                    <a16:creationId xmlns:a16="http://schemas.microsoft.com/office/drawing/2014/main" id="{B84F9CA3-41D6-4119-A011-C82C0CB67501}"/>
                  </a:ext>
                </a:extLst>
              </p:cNvPr>
              <p:cNvSpPr/>
              <p:nvPr/>
            </p:nvSpPr>
            <p:spPr>
              <a:xfrm>
                <a:off x="8851406" y="4658087"/>
                <a:ext cx="225578" cy="225578"/>
              </a:xfrm>
              <a:custGeom>
                <a:avLst/>
                <a:gdLst>
                  <a:gd name="connsiteX0" fmla="*/ 112789 w 225578"/>
                  <a:gd name="connsiteY0" fmla="*/ 225579 h 225578"/>
                  <a:gd name="connsiteX1" fmla="*/ 0 w 225578"/>
                  <a:gd name="connsiteY1" fmla="*/ 112789 h 225578"/>
                  <a:gd name="connsiteX2" fmla="*/ 112789 w 225578"/>
                  <a:gd name="connsiteY2" fmla="*/ 0 h 225578"/>
                  <a:gd name="connsiteX3" fmla="*/ 225579 w 225578"/>
                  <a:gd name="connsiteY3" fmla="*/ 112789 h 225578"/>
                  <a:gd name="connsiteX4" fmla="*/ 112789 w 225578"/>
                  <a:gd name="connsiteY4" fmla="*/ 225579 h 225578"/>
                  <a:gd name="connsiteX5" fmla="*/ 112789 w 225578"/>
                  <a:gd name="connsiteY5" fmla="*/ 44784 h 225578"/>
                  <a:gd name="connsiteX6" fmla="*/ 44784 w 225578"/>
                  <a:gd name="connsiteY6" fmla="*/ 112789 h 225578"/>
                  <a:gd name="connsiteX7" fmla="*/ 112789 w 225578"/>
                  <a:gd name="connsiteY7" fmla="*/ 180795 h 225578"/>
                  <a:gd name="connsiteX8" fmla="*/ 180795 w 225578"/>
                  <a:gd name="connsiteY8" fmla="*/ 112789 h 225578"/>
                  <a:gd name="connsiteX9" fmla="*/ 112789 w 225578"/>
                  <a:gd name="connsiteY9" fmla="*/ 44784 h 22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578" h="225578">
                    <a:moveTo>
                      <a:pt x="112789" y="225579"/>
                    </a:moveTo>
                    <a:cubicBezTo>
                      <a:pt x="51419" y="225579"/>
                      <a:pt x="0" y="175819"/>
                      <a:pt x="0" y="112789"/>
                    </a:cubicBezTo>
                    <a:cubicBezTo>
                      <a:pt x="0" y="49760"/>
                      <a:pt x="49760" y="0"/>
                      <a:pt x="112789" y="0"/>
                    </a:cubicBezTo>
                    <a:cubicBezTo>
                      <a:pt x="175819" y="0"/>
                      <a:pt x="225579" y="49760"/>
                      <a:pt x="225579" y="112789"/>
                    </a:cubicBezTo>
                    <a:cubicBezTo>
                      <a:pt x="225579" y="175819"/>
                      <a:pt x="175819" y="225579"/>
                      <a:pt x="112789" y="225579"/>
                    </a:cubicBezTo>
                    <a:close/>
                    <a:moveTo>
                      <a:pt x="112789" y="44784"/>
                    </a:moveTo>
                    <a:cubicBezTo>
                      <a:pt x="74640" y="44784"/>
                      <a:pt x="44784" y="76299"/>
                      <a:pt x="44784" y="112789"/>
                    </a:cubicBezTo>
                    <a:cubicBezTo>
                      <a:pt x="44784" y="149280"/>
                      <a:pt x="76299" y="180795"/>
                      <a:pt x="112789" y="180795"/>
                    </a:cubicBezTo>
                    <a:cubicBezTo>
                      <a:pt x="149280" y="180795"/>
                      <a:pt x="180795" y="149280"/>
                      <a:pt x="180795" y="112789"/>
                    </a:cubicBezTo>
                    <a:cubicBezTo>
                      <a:pt x="180795" y="76299"/>
                      <a:pt x="149280" y="44784"/>
                      <a:pt x="112789" y="44784"/>
                    </a:cubicBezTo>
                    <a:close/>
                  </a:path>
                </a:pathLst>
              </a:custGeom>
              <a:solidFill>
                <a:schemeClr val="bg1"/>
              </a:solidFill>
              <a:ln w="16521"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3BA255A1-41A3-4AEA-8748-CA07D668FF1D}"/>
                  </a:ext>
                </a:extLst>
              </p:cNvPr>
              <p:cNvSpPr/>
              <p:nvPr/>
            </p:nvSpPr>
            <p:spPr>
              <a:xfrm>
                <a:off x="8610900" y="4434168"/>
                <a:ext cx="225578" cy="225578"/>
              </a:xfrm>
              <a:custGeom>
                <a:avLst/>
                <a:gdLst>
                  <a:gd name="connsiteX0" fmla="*/ 112789 w 225578"/>
                  <a:gd name="connsiteY0" fmla="*/ 225579 h 225578"/>
                  <a:gd name="connsiteX1" fmla="*/ 0 w 225578"/>
                  <a:gd name="connsiteY1" fmla="*/ 112789 h 225578"/>
                  <a:gd name="connsiteX2" fmla="*/ 112789 w 225578"/>
                  <a:gd name="connsiteY2" fmla="*/ 0 h 225578"/>
                  <a:gd name="connsiteX3" fmla="*/ 225579 w 225578"/>
                  <a:gd name="connsiteY3" fmla="*/ 112789 h 225578"/>
                  <a:gd name="connsiteX4" fmla="*/ 112789 w 225578"/>
                  <a:gd name="connsiteY4" fmla="*/ 225579 h 225578"/>
                  <a:gd name="connsiteX5" fmla="*/ 112789 w 225578"/>
                  <a:gd name="connsiteY5" fmla="*/ 44784 h 225578"/>
                  <a:gd name="connsiteX6" fmla="*/ 44784 w 225578"/>
                  <a:gd name="connsiteY6" fmla="*/ 112789 h 225578"/>
                  <a:gd name="connsiteX7" fmla="*/ 112789 w 225578"/>
                  <a:gd name="connsiteY7" fmla="*/ 180795 h 225578"/>
                  <a:gd name="connsiteX8" fmla="*/ 180795 w 225578"/>
                  <a:gd name="connsiteY8" fmla="*/ 112789 h 225578"/>
                  <a:gd name="connsiteX9" fmla="*/ 112789 w 225578"/>
                  <a:gd name="connsiteY9" fmla="*/ 44784 h 22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578" h="225578">
                    <a:moveTo>
                      <a:pt x="112789" y="225579"/>
                    </a:moveTo>
                    <a:cubicBezTo>
                      <a:pt x="51419" y="225579"/>
                      <a:pt x="0" y="175819"/>
                      <a:pt x="0" y="112789"/>
                    </a:cubicBezTo>
                    <a:cubicBezTo>
                      <a:pt x="0" y="49760"/>
                      <a:pt x="49760" y="0"/>
                      <a:pt x="112789" y="0"/>
                    </a:cubicBezTo>
                    <a:cubicBezTo>
                      <a:pt x="175819" y="0"/>
                      <a:pt x="225579" y="49760"/>
                      <a:pt x="225579" y="112789"/>
                    </a:cubicBezTo>
                    <a:cubicBezTo>
                      <a:pt x="225579" y="175819"/>
                      <a:pt x="175819" y="225579"/>
                      <a:pt x="112789" y="225579"/>
                    </a:cubicBezTo>
                    <a:close/>
                    <a:moveTo>
                      <a:pt x="112789" y="44784"/>
                    </a:moveTo>
                    <a:cubicBezTo>
                      <a:pt x="74640" y="44784"/>
                      <a:pt x="44784" y="76299"/>
                      <a:pt x="44784" y="112789"/>
                    </a:cubicBezTo>
                    <a:cubicBezTo>
                      <a:pt x="44784" y="149280"/>
                      <a:pt x="76299" y="180795"/>
                      <a:pt x="112789" y="180795"/>
                    </a:cubicBezTo>
                    <a:cubicBezTo>
                      <a:pt x="149280" y="180795"/>
                      <a:pt x="180795" y="149280"/>
                      <a:pt x="180795" y="112789"/>
                    </a:cubicBezTo>
                    <a:cubicBezTo>
                      <a:pt x="180795" y="76299"/>
                      <a:pt x="149280" y="44784"/>
                      <a:pt x="112789" y="44784"/>
                    </a:cubicBezTo>
                    <a:close/>
                  </a:path>
                </a:pathLst>
              </a:custGeom>
              <a:solidFill>
                <a:schemeClr val="bg1"/>
              </a:solidFill>
              <a:ln w="16521"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88582058-CC11-47F0-AB76-E3E13F2F5456}"/>
                  </a:ext>
                </a:extLst>
              </p:cNvPr>
              <p:cNvSpPr/>
              <p:nvPr/>
            </p:nvSpPr>
            <p:spPr>
              <a:xfrm>
                <a:off x="8368735" y="4772535"/>
                <a:ext cx="225578" cy="225578"/>
              </a:xfrm>
              <a:custGeom>
                <a:avLst/>
                <a:gdLst>
                  <a:gd name="connsiteX0" fmla="*/ 112789 w 225578"/>
                  <a:gd name="connsiteY0" fmla="*/ 225579 h 225578"/>
                  <a:gd name="connsiteX1" fmla="*/ 0 w 225578"/>
                  <a:gd name="connsiteY1" fmla="*/ 112789 h 225578"/>
                  <a:gd name="connsiteX2" fmla="*/ 112789 w 225578"/>
                  <a:gd name="connsiteY2" fmla="*/ 0 h 225578"/>
                  <a:gd name="connsiteX3" fmla="*/ 225578 w 225578"/>
                  <a:gd name="connsiteY3" fmla="*/ 112789 h 225578"/>
                  <a:gd name="connsiteX4" fmla="*/ 112789 w 225578"/>
                  <a:gd name="connsiteY4" fmla="*/ 225579 h 225578"/>
                  <a:gd name="connsiteX5" fmla="*/ 112789 w 225578"/>
                  <a:gd name="connsiteY5" fmla="*/ 44784 h 225578"/>
                  <a:gd name="connsiteX6" fmla="*/ 44784 w 225578"/>
                  <a:gd name="connsiteY6" fmla="*/ 112789 h 225578"/>
                  <a:gd name="connsiteX7" fmla="*/ 112789 w 225578"/>
                  <a:gd name="connsiteY7" fmla="*/ 180795 h 225578"/>
                  <a:gd name="connsiteX8" fmla="*/ 180795 w 225578"/>
                  <a:gd name="connsiteY8" fmla="*/ 112789 h 225578"/>
                  <a:gd name="connsiteX9" fmla="*/ 112789 w 225578"/>
                  <a:gd name="connsiteY9" fmla="*/ 44784 h 22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578" h="225578">
                    <a:moveTo>
                      <a:pt x="112789" y="225579"/>
                    </a:moveTo>
                    <a:cubicBezTo>
                      <a:pt x="51419" y="225579"/>
                      <a:pt x="0" y="175819"/>
                      <a:pt x="0" y="112789"/>
                    </a:cubicBezTo>
                    <a:cubicBezTo>
                      <a:pt x="0" y="49760"/>
                      <a:pt x="49760" y="0"/>
                      <a:pt x="112789" y="0"/>
                    </a:cubicBezTo>
                    <a:cubicBezTo>
                      <a:pt x="175819" y="0"/>
                      <a:pt x="225578" y="49760"/>
                      <a:pt x="225578" y="112789"/>
                    </a:cubicBezTo>
                    <a:cubicBezTo>
                      <a:pt x="225578" y="175819"/>
                      <a:pt x="175819" y="225579"/>
                      <a:pt x="112789" y="225579"/>
                    </a:cubicBezTo>
                    <a:close/>
                    <a:moveTo>
                      <a:pt x="112789" y="44784"/>
                    </a:moveTo>
                    <a:cubicBezTo>
                      <a:pt x="74640" y="44784"/>
                      <a:pt x="44784" y="76299"/>
                      <a:pt x="44784" y="112789"/>
                    </a:cubicBezTo>
                    <a:cubicBezTo>
                      <a:pt x="44784" y="149280"/>
                      <a:pt x="76299" y="180795"/>
                      <a:pt x="112789" y="180795"/>
                    </a:cubicBezTo>
                    <a:cubicBezTo>
                      <a:pt x="149280" y="180795"/>
                      <a:pt x="180795" y="149280"/>
                      <a:pt x="180795" y="112789"/>
                    </a:cubicBezTo>
                    <a:cubicBezTo>
                      <a:pt x="180795" y="76299"/>
                      <a:pt x="149280" y="44784"/>
                      <a:pt x="112789" y="44784"/>
                    </a:cubicBezTo>
                    <a:close/>
                  </a:path>
                </a:pathLst>
              </a:custGeom>
              <a:solidFill>
                <a:schemeClr val="bg1"/>
              </a:solidFill>
              <a:ln w="16521"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EEBB8D5B-E70C-4B50-BF69-F53A2ABB6366}"/>
                  </a:ext>
                </a:extLst>
              </p:cNvPr>
              <p:cNvSpPr/>
              <p:nvPr/>
            </p:nvSpPr>
            <p:spPr>
              <a:xfrm>
                <a:off x="7410026" y="4691261"/>
                <a:ext cx="1827849" cy="675076"/>
              </a:xfrm>
              <a:custGeom>
                <a:avLst/>
                <a:gdLst>
                  <a:gd name="connsiteX0" fmla="*/ 1827849 w 1827849"/>
                  <a:gd name="connsiteY0" fmla="*/ 583850 h 675076"/>
                  <a:gd name="connsiteX1" fmla="*/ 1738281 w 1827849"/>
                  <a:gd name="connsiteY1" fmla="*/ 673418 h 675076"/>
                  <a:gd name="connsiteX2" fmla="*/ 1738281 w 1827849"/>
                  <a:gd name="connsiteY2" fmla="*/ 673418 h 675076"/>
                  <a:gd name="connsiteX3" fmla="*/ 1648714 w 1827849"/>
                  <a:gd name="connsiteY3" fmla="*/ 583850 h 675076"/>
                  <a:gd name="connsiteX4" fmla="*/ 1648714 w 1827849"/>
                  <a:gd name="connsiteY4" fmla="*/ 315146 h 675076"/>
                  <a:gd name="connsiteX5" fmla="*/ 1557487 w 1827849"/>
                  <a:gd name="connsiteY5" fmla="*/ 223920 h 675076"/>
                  <a:gd name="connsiteX6" fmla="*/ 1557487 w 1827849"/>
                  <a:gd name="connsiteY6" fmla="*/ 223920 h 675076"/>
                  <a:gd name="connsiteX7" fmla="*/ 1466260 w 1827849"/>
                  <a:gd name="connsiteY7" fmla="*/ 315146 h 675076"/>
                  <a:gd name="connsiteX8" fmla="*/ 1466260 w 1827849"/>
                  <a:gd name="connsiteY8" fmla="*/ 353296 h 675076"/>
                  <a:gd name="connsiteX9" fmla="*/ 1436404 w 1827849"/>
                  <a:gd name="connsiteY9" fmla="*/ 383152 h 675076"/>
                  <a:gd name="connsiteX10" fmla="*/ 1436404 w 1827849"/>
                  <a:gd name="connsiteY10" fmla="*/ 383152 h 675076"/>
                  <a:gd name="connsiteX11" fmla="*/ 1406548 w 1827849"/>
                  <a:gd name="connsiteY11" fmla="*/ 353296 h 675076"/>
                  <a:gd name="connsiteX12" fmla="*/ 1406548 w 1827849"/>
                  <a:gd name="connsiteY12" fmla="*/ 89568 h 675076"/>
                  <a:gd name="connsiteX13" fmla="*/ 1316980 w 1827849"/>
                  <a:gd name="connsiteY13" fmla="*/ 0 h 675076"/>
                  <a:gd name="connsiteX14" fmla="*/ 1316980 w 1827849"/>
                  <a:gd name="connsiteY14" fmla="*/ 0 h 675076"/>
                  <a:gd name="connsiteX15" fmla="*/ 1227413 w 1827849"/>
                  <a:gd name="connsiteY15" fmla="*/ 89568 h 675076"/>
                  <a:gd name="connsiteX16" fmla="*/ 1227413 w 1827849"/>
                  <a:gd name="connsiteY16" fmla="*/ 645221 h 675076"/>
                  <a:gd name="connsiteX17" fmla="*/ 1197557 w 1827849"/>
                  <a:gd name="connsiteY17" fmla="*/ 675077 h 675076"/>
                  <a:gd name="connsiteX18" fmla="*/ 1197557 w 1827849"/>
                  <a:gd name="connsiteY18" fmla="*/ 675077 h 675076"/>
                  <a:gd name="connsiteX19" fmla="*/ 1167701 w 1827849"/>
                  <a:gd name="connsiteY19" fmla="*/ 645221 h 675076"/>
                  <a:gd name="connsiteX20" fmla="*/ 1167701 w 1827849"/>
                  <a:gd name="connsiteY20" fmla="*/ 429594 h 675076"/>
                  <a:gd name="connsiteX21" fmla="*/ 1078133 w 1827849"/>
                  <a:gd name="connsiteY21" fmla="*/ 340026 h 675076"/>
                  <a:gd name="connsiteX22" fmla="*/ 1076474 w 1827849"/>
                  <a:gd name="connsiteY22" fmla="*/ 340026 h 675076"/>
                  <a:gd name="connsiteX23" fmla="*/ 986906 w 1827849"/>
                  <a:gd name="connsiteY23" fmla="*/ 429594 h 675076"/>
                  <a:gd name="connsiteX24" fmla="*/ 986906 w 1827849"/>
                  <a:gd name="connsiteY24" fmla="*/ 608730 h 675076"/>
                  <a:gd name="connsiteX25" fmla="*/ 922218 w 1827849"/>
                  <a:gd name="connsiteY25" fmla="*/ 673418 h 675076"/>
                  <a:gd name="connsiteX26" fmla="*/ 0 w 1827849"/>
                  <a:gd name="connsiteY26" fmla="*/ 673418 h 67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27849" h="675076">
                    <a:moveTo>
                      <a:pt x="1827849" y="583850"/>
                    </a:moveTo>
                    <a:cubicBezTo>
                      <a:pt x="1827849" y="633610"/>
                      <a:pt x="1788041" y="673418"/>
                      <a:pt x="1738281" y="673418"/>
                    </a:cubicBezTo>
                    <a:lnTo>
                      <a:pt x="1738281" y="673418"/>
                    </a:lnTo>
                    <a:cubicBezTo>
                      <a:pt x="1688522" y="673418"/>
                      <a:pt x="1648714" y="633610"/>
                      <a:pt x="1648714" y="583850"/>
                    </a:cubicBezTo>
                    <a:lnTo>
                      <a:pt x="1648714" y="315146"/>
                    </a:lnTo>
                    <a:cubicBezTo>
                      <a:pt x="1648714" y="265386"/>
                      <a:pt x="1607247" y="223920"/>
                      <a:pt x="1557487" y="223920"/>
                    </a:cubicBezTo>
                    <a:lnTo>
                      <a:pt x="1557487" y="223920"/>
                    </a:lnTo>
                    <a:cubicBezTo>
                      <a:pt x="1507727" y="223920"/>
                      <a:pt x="1466260" y="265386"/>
                      <a:pt x="1466260" y="315146"/>
                    </a:cubicBezTo>
                    <a:lnTo>
                      <a:pt x="1466260" y="353296"/>
                    </a:lnTo>
                    <a:cubicBezTo>
                      <a:pt x="1466260" y="369882"/>
                      <a:pt x="1452991" y="383152"/>
                      <a:pt x="1436404" y="383152"/>
                    </a:cubicBezTo>
                    <a:lnTo>
                      <a:pt x="1436404" y="383152"/>
                    </a:lnTo>
                    <a:cubicBezTo>
                      <a:pt x="1419818" y="383152"/>
                      <a:pt x="1406548" y="369882"/>
                      <a:pt x="1406548" y="353296"/>
                    </a:cubicBezTo>
                    <a:lnTo>
                      <a:pt x="1406548" y="89568"/>
                    </a:lnTo>
                    <a:cubicBezTo>
                      <a:pt x="1406548" y="39808"/>
                      <a:pt x="1366740" y="0"/>
                      <a:pt x="1316980" y="0"/>
                    </a:cubicBezTo>
                    <a:lnTo>
                      <a:pt x="1316980" y="0"/>
                    </a:lnTo>
                    <a:cubicBezTo>
                      <a:pt x="1267220" y="0"/>
                      <a:pt x="1227413" y="39808"/>
                      <a:pt x="1227413" y="89568"/>
                    </a:cubicBezTo>
                    <a:lnTo>
                      <a:pt x="1227413" y="645221"/>
                    </a:lnTo>
                    <a:cubicBezTo>
                      <a:pt x="1227413" y="661808"/>
                      <a:pt x="1214143" y="675077"/>
                      <a:pt x="1197557" y="675077"/>
                    </a:cubicBezTo>
                    <a:lnTo>
                      <a:pt x="1197557" y="675077"/>
                    </a:lnTo>
                    <a:cubicBezTo>
                      <a:pt x="1180970" y="675077"/>
                      <a:pt x="1167701" y="661808"/>
                      <a:pt x="1167701" y="645221"/>
                    </a:cubicBezTo>
                    <a:lnTo>
                      <a:pt x="1167701" y="429594"/>
                    </a:lnTo>
                    <a:cubicBezTo>
                      <a:pt x="1167701" y="379834"/>
                      <a:pt x="1127893" y="340026"/>
                      <a:pt x="1078133" y="340026"/>
                    </a:cubicBezTo>
                    <a:lnTo>
                      <a:pt x="1076474" y="340026"/>
                    </a:lnTo>
                    <a:cubicBezTo>
                      <a:pt x="1026714" y="340026"/>
                      <a:pt x="986906" y="379834"/>
                      <a:pt x="986906" y="429594"/>
                    </a:cubicBezTo>
                    <a:lnTo>
                      <a:pt x="986906" y="608730"/>
                    </a:lnTo>
                    <a:cubicBezTo>
                      <a:pt x="986906" y="645221"/>
                      <a:pt x="957050" y="673418"/>
                      <a:pt x="922218" y="673418"/>
                    </a:cubicBezTo>
                    <a:lnTo>
                      <a:pt x="0" y="673418"/>
                    </a:lnTo>
                  </a:path>
                </a:pathLst>
              </a:custGeom>
              <a:noFill/>
              <a:ln w="42955" cap="rnd">
                <a:solidFill>
                  <a:schemeClr val="bg1"/>
                </a:solidFill>
                <a:prstDash val="solid"/>
                <a:round/>
              </a:ln>
            </p:spPr>
            <p:txBody>
              <a:bodyPr rtlCol="0" anchor="ctr"/>
              <a:lstStyle/>
              <a:p>
                <a:endParaRPr lang="en-AU"/>
              </a:p>
            </p:txBody>
          </p:sp>
        </p:grpSp>
      </p:grpSp>
    </p:spTree>
    <p:extLst>
      <p:ext uri="{BB962C8B-B14F-4D97-AF65-F5344CB8AC3E}">
        <p14:creationId xmlns:p14="http://schemas.microsoft.com/office/powerpoint/2010/main" val="305817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6E3629-2EE1-4811-AE81-492C332E1439}"/>
              </a:ext>
            </a:extLst>
          </p:cNvPr>
          <p:cNvPicPr>
            <a:picLocks noChangeAspect="1"/>
          </p:cNvPicPr>
          <p:nvPr userDrawn="1"/>
        </p:nvPicPr>
        <p:blipFill>
          <a:blip r:embed="rId2">
            <a:extLst>
              <a:ext uri="{28A0092B-C50C-407E-A947-70E740481C1C}">
                <a14:useLocalDpi xmlns:a14="http://schemas.microsoft.com/office/drawing/2010/main" val="0"/>
              </a:ext>
            </a:extLst>
          </a:blip>
          <a:srcRect l="566" r="566"/>
          <a:stretch/>
        </p:blipFill>
        <p:spPr>
          <a:xfrm flipV="1">
            <a:off x="0" y="0"/>
            <a:ext cx="12192000" cy="6858000"/>
          </a:xfrm>
          <a:prstGeom prst="rect">
            <a:avLst/>
          </a:prstGeom>
        </p:spPr>
      </p:pic>
      <p:sp>
        <p:nvSpPr>
          <p:cNvPr id="2" name="Title 1">
            <a:extLst>
              <a:ext uri="{FF2B5EF4-FFF2-40B4-BE49-F238E27FC236}">
                <a16:creationId xmlns:a16="http://schemas.microsoft.com/office/drawing/2014/main" id="{1BE7A5B1-3B8C-45D7-9D6E-11680302797E}"/>
              </a:ext>
            </a:extLst>
          </p:cNvPr>
          <p:cNvSpPr>
            <a:spLocks noGrp="1"/>
          </p:cNvSpPr>
          <p:nvPr>
            <p:ph type="title"/>
          </p:nvPr>
        </p:nvSpPr>
        <p:spPr>
          <a:xfrm>
            <a:off x="911226" y="3021980"/>
            <a:ext cx="4747418" cy="1895267"/>
          </a:xfrm>
        </p:spPr>
        <p:txBody>
          <a:bodyPr vert="horz" lIns="0" tIns="0" rIns="0" bIns="0" rtlCol="0" anchor="ctr" anchorCtr="0">
            <a:noAutofit/>
          </a:bodyPr>
          <a:lstStyle>
            <a:lvl1pPr>
              <a:defRPr lang="en-AU" sz="4800" b="1" dirty="0"/>
            </a:lvl1pPr>
          </a:lstStyle>
          <a:p>
            <a:pPr lvl="0"/>
            <a:r>
              <a:rPr lang="en-US" dirty="0"/>
              <a:t>Click to edit Master title style</a:t>
            </a:r>
            <a:endParaRPr lang="en-AU" dirty="0"/>
          </a:p>
        </p:txBody>
      </p:sp>
    </p:spTree>
    <p:extLst>
      <p:ext uri="{BB962C8B-B14F-4D97-AF65-F5344CB8AC3E}">
        <p14:creationId xmlns:p14="http://schemas.microsoft.com/office/powerpoint/2010/main" val="2983941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Right hand p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6E3629-2EE1-4811-AE81-492C332E14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91" r="341" b="1160"/>
          <a:stretch/>
        </p:blipFill>
        <p:spPr>
          <a:xfrm>
            <a:off x="0" y="0"/>
            <a:ext cx="12192000" cy="6778388"/>
          </a:xfrm>
          <a:prstGeom prst="rect">
            <a:avLst/>
          </a:prstGeom>
        </p:spPr>
      </p:pic>
      <p:sp>
        <p:nvSpPr>
          <p:cNvPr id="2" name="Title 1">
            <a:extLst>
              <a:ext uri="{FF2B5EF4-FFF2-40B4-BE49-F238E27FC236}">
                <a16:creationId xmlns:a16="http://schemas.microsoft.com/office/drawing/2014/main" id="{1BE7A5B1-3B8C-45D7-9D6E-11680302797E}"/>
              </a:ext>
            </a:extLst>
          </p:cNvPr>
          <p:cNvSpPr>
            <a:spLocks noGrp="1"/>
          </p:cNvSpPr>
          <p:nvPr>
            <p:ph type="title"/>
          </p:nvPr>
        </p:nvSpPr>
        <p:spPr>
          <a:xfrm>
            <a:off x="874713" y="1735212"/>
            <a:ext cx="7353152" cy="962025"/>
          </a:xfrm>
        </p:spPr>
        <p:txBody>
          <a:body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A432DE10-496C-4116-9D42-067DBC01DB52}"/>
              </a:ext>
            </a:extLst>
          </p:cNvPr>
          <p:cNvSpPr>
            <a:spLocks noGrp="1"/>
          </p:cNvSpPr>
          <p:nvPr>
            <p:ph idx="1"/>
          </p:nvPr>
        </p:nvSpPr>
        <p:spPr>
          <a:xfrm>
            <a:off x="874713" y="2832175"/>
            <a:ext cx="7353152" cy="329716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defRPr lang="en-US" dirty="0"/>
            </a:lvl1pPr>
            <a:lvl2pPr>
              <a:defRPr lang="en-US" dirty="0"/>
            </a:lvl2pPr>
            <a:lvl3pPr>
              <a:defRPr lang="en-US" dirty="0"/>
            </a:lvl3pPr>
            <a:lvl4pPr>
              <a:defRPr lang="en-US" dirty="0"/>
            </a:lvl4pPr>
            <a:lvl5pPr>
              <a:defRPr lang="en-AU" dirty="0"/>
            </a:lvl5pPr>
          </a:lstStyle>
          <a:p>
            <a:pPr lvl="0" fontAlgn="base">
              <a:spcBef>
                <a:spcPts val="0"/>
              </a:spcBef>
              <a:spcAft>
                <a:spcPts val="544"/>
              </a:spcAft>
            </a:pPr>
            <a:r>
              <a:rPr lang="en-US" dirty="0"/>
              <a:t>Click to edit Master text styles</a:t>
            </a:r>
          </a:p>
          <a:p>
            <a:pPr lvl="1" fontAlgn="base">
              <a:spcBef>
                <a:spcPts val="0"/>
              </a:spcBef>
              <a:spcAft>
                <a:spcPts val="544"/>
              </a:spcAft>
            </a:pPr>
            <a:r>
              <a:rPr lang="en-US" dirty="0"/>
              <a:t>Second level</a:t>
            </a:r>
          </a:p>
          <a:p>
            <a:pPr marL="269875" lvl="2" indent="-269875" fontAlgn="base">
              <a:buClr>
                <a:schemeClr val="tx1"/>
              </a:buClr>
            </a:pPr>
            <a:r>
              <a:rPr lang="en-US" dirty="0"/>
              <a:t>Third level</a:t>
            </a:r>
          </a:p>
          <a:p>
            <a:pPr marL="555625" lvl="3" indent="-285750" fontAlgn="base">
              <a:buClr>
                <a:schemeClr val="tx1"/>
              </a:buClr>
              <a:buFont typeface="Century Gothic" panose="020B0502020202020204" pitchFamily="34" charset="0"/>
              <a:buChar char="–"/>
            </a:pPr>
            <a:r>
              <a:rPr lang="en-US" dirty="0"/>
              <a:t>Fourth level</a:t>
            </a:r>
          </a:p>
          <a:p>
            <a:pPr lvl="4"/>
            <a:r>
              <a:rPr lang="en-US" dirty="0"/>
              <a:t>Fifth level</a:t>
            </a:r>
            <a:endParaRPr lang="en-AU" dirty="0"/>
          </a:p>
        </p:txBody>
      </p:sp>
      <p:sp>
        <p:nvSpPr>
          <p:cNvPr id="8" name="TextBox 7">
            <a:extLst>
              <a:ext uri="{FF2B5EF4-FFF2-40B4-BE49-F238E27FC236}">
                <a16:creationId xmlns:a16="http://schemas.microsoft.com/office/drawing/2014/main" id="{3618BAF5-A5C5-4595-BCFC-08C1C2F020BE}"/>
              </a:ext>
            </a:extLst>
          </p:cNvPr>
          <p:cNvSpPr txBox="1"/>
          <p:nvPr userDrawn="1"/>
        </p:nvSpPr>
        <p:spPr>
          <a:xfrm>
            <a:off x="6275388" y="6264274"/>
            <a:ext cx="5184775" cy="420061"/>
          </a:xfrm>
          <a:prstGeom prst="rect">
            <a:avLst/>
          </a:prstGeom>
          <a:noFill/>
        </p:spPr>
        <p:txBody>
          <a:bodyPr wrap="square" lIns="0" tIns="0" rIns="0" bIns="0" rtlCol="0" anchor="ctr" anchorCtr="0">
            <a:noAutofit/>
          </a:bodyPr>
          <a:lstStyle/>
          <a:p>
            <a:pPr algn="r"/>
            <a:r>
              <a:rPr lang="en-AU" sz="800" dirty="0">
                <a:solidFill>
                  <a:schemeClr val="bg1">
                    <a:lumMod val="50000"/>
                  </a:schemeClr>
                </a:solidFill>
              </a:rPr>
              <a:t> GOVERNING FOR REFORM  |  </a:t>
            </a:r>
            <a:r>
              <a:rPr lang="en-AU" sz="800" b="1" dirty="0">
                <a:solidFill>
                  <a:schemeClr val="bg1">
                    <a:lumMod val="50000"/>
                  </a:schemeClr>
                </a:solidFill>
              </a:rPr>
              <a:t>PAGE   </a:t>
            </a:r>
            <a:fld id="{3F10231C-0ED1-491C-8BA7-C62A4979557E}" type="slidenum">
              <a:rPr lang="en-AU" sz="800" b="1" smtClean="0">
                <a:solidFill>
                  <a:schemeClr val="bg1">
                    <a:lumMod val="50000"/>
                  </a:schemeClr>
                </a:solidFill>
              </a:rPr>
              <a:t>‹#›</a:t>
            </a:fld>
            <a:endParaRPr lang="en-AU" sz="800" b="1" dirty="0">
              <a:solidFill>
                <a:schemeClr val="bg1">
                  <a:lumMod val="50000"/>
                </a:schemeClr>
              </a:solidFill>
            </a:endParaRPr>
          </a:p>
        </p:txBody>
      </p:sp>
    </p:spTree>
    <p:extLst>
      <p:ext uri="{BB962C8B-B14F-4D97-AF65-F5344CB8AC3E}">
        <p14:creationId xmlns:p14="http://schemas.microsoft.com/office/powerpoint/2010/main" val="41477493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ditable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06EB28-456C-4C43-9E34-4D9A9B2BC57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87" y="0"/>
            <a:ext cx="12189626" cy="6857997"/>
          </a:xfrm>
          <a:prstGeom prst="rect">
            <a:avLst/>
          </a:prstGeom>
        </p:spPr>
      </p:pic>
      <p:sp>
        <p:nvSpPr>
          <p:cNvPr id="6" name="Picture Placeholder 11">
            <a:extLst>
              <a:ext uri="{FF2B5EF4-FFF2-40B4-BE49-F238E27FC236}">
                <a16:creationId xmlns:a16="http://schemas.microsoft.com/office/drawing/2014/main" id="{500F6588-C8F7-43FB-826F-699AA974DACF}"/>
              </a:ext>
              <a:ext uri="{C183D7F6-B498-43B3-948B-1728B52AA6E4}">
                <adec:decorative xmlns:adec="http://schemas.microsoft.com/office/drawing/2017/decorative" val="1"/>
              </a:ext>
            </a:extLst>
          </p:cNvPr>
          <p:cNvSpPr>
            <a:spLocks noGrp="1"/>
          </p:cNvSpPr>
          <p:nvPr>
            <p:ph type="pic" sz="quarter" idx="11" hasCustomPrompt="1"/>
          </p:nvPr>
        </p:nvSpPr>
        <p:spPr>
          <a:xfrm>
            <a:off x="6166323" y="1421212"/>
            <a:ext cx="6325944" cy="5738808"/>
          </a:xfrm>
          <a:custGeom>
            <a:avLst/>
            <a:gdLst>
              <a:gd name="connsiteX0" fmla="*/ 0 w 5953125"/>
              <a:gd name="connsiteY0" fmla="*/ 2789902 h 5579803"/>
              <a:gd name="connsiteX1" fmla="*/ 2976563 w 5953125"/>
              <a:gd name="connsiteY1" fmla="*/ 0 h 5579803"/>
              <a:gd name="connsiteX2" fmla="*/ 5953126 w 5953125"/>
              <a:gd name="connsiteY2" fmla="*/ 2789902 h 5579803"/>
              <a:gd name="connsiteX3" fmla="*/ 2976563 w 5953125"/>
              <a:gd name="connsiteY3" fmla="*/ 5579804 h 5579803"/>
              <a:gd name="connsiteX4" fmla="*/ 0 w 5953125"/>
              <a:gd name="connsiteY4" fmla="*/ 2789902 h 5579803"/>
              <a:gd name="connsiteX0" fmla="*/ 0 w 5953126"/>
              <a:gd name="connsiteY0" fmla="*/ 2804189 h 5594091"/>
              <a:gd name="connsiteX1" fmla="*/ 2976563 w 5953126"/>
              <a:gd name="connsiteY1" fmla="*/ 0 h 5594091"/>
              <a:gd name="connsiteX2" fmla="*/ 5953126 w 5953126"/>
              <a:gd name="connsiteY2" fmla="*/ 2804189 h 5594091"/>
              <a:gd name="connsiteX3" fmla="*/ 2976563 w 5953126"/>
              <a:gd name="connsiteY3" fmla="*/ 5594091 h 5594091"/>
              <a:gd name="connsiteX4" fmla="*/ 0 w 5953126"/>
              <a:gd name="connsiteY4" fmla="*/ 2804189 h 5594091"/>
              <a:gd name="connsiteX0" fmla="*/ 0 w 5953126"/>
              <a:gd name="connsiteY0" fmla="*/ 2864057 h 5653959"/>
              <a:gd name="connsiteX1" fmla="*/ 2976563 w 5953126"/>
              <a:gd name="connsiteY1" fmla="*/ 59868 h 5653959"/>
              <a:gd name="connsiteX2" fmla="*/ 5953126 w 5953126"/>
              <a:gd name="connsiteY2" fmla="*/ 2864057 h 5653959"/>
              <a:gd name="connsiteX3" fmla="*/ 2976563 w 5953126"/>
              <a:gd name="connsiteY3" fmla="*/ 5653959 h 5653959"/>
              <a:gd name="connsiteX4" fmla="*/ 0 w 5953126"/>
              <a:gd name="connsiteY4" fmla="*/ 2864057 h 5653959"/>
              <a:gd name="connsiteX0" fmla="*/ 219623 w 6172749"/>
              <a:gd name="connsiteY0" fmla="*/ 2867613 h 5657515"/>
              <a:gd name="connsiteX1" fmla="*/ 3196186 w 6172749"/>
              <a:gd name="connsiteY1" fmla="*/ 63424 h 5657515"/>
              <a:gd name="connsiteX2" fmla="*/ 6172749 w 6172749"/>
              <a:gd name="connsiteY2" fmla="*/ 2867613 h 5657515"/>
              <a:gd name="connsiteX3" fmla="*/ 3196186 w 6172749"/>
              <a:gd name="connsiteY3" fmla="*/ 5657515 h 5657515"/>
              <a:gd name="connsiteX4" fmla="*/ 219623 w 6172749"/>
              <a:gd name="connsiteY4" fmla="*/ 2867613 h 5657515"/>
              <a:gd name="connsiteX0" fmla="*/ 257432 w 6210558"/>
              <a:gd name="connsiteY0" fmla="*/ 2867613 h 5733817"/>
              <a:gd name="connsiteX1" fmla="*/ 3233995 w 6210558"/>
              <a:gd name="connsiteY1" fmla="*/ 63424 h 5733817"/>
              <a:gd name="connsiteX2" fmla="*/ 6210558 w 6210558"/>
              <a:gd name="connsiteY2" fmla="*/ 2867613 h 5733817"/>
              <a:gd name="connsiteX3" fmla="*/ 3233995 w 6210558"/>
              <a:gd name="connsiteY3" fmla="*/ 5657515 h 5733817"/>
              <a:gd name="connsiteX4" fmla="*/ 257432 w 6210558"/>
              <a:gd name="connsiteY4" fmla="*/ 2867613 h 5733817"/>
              <a:gd name="connsiteX0" fmla="*/ 7723 w 5960849"/>
              <a:gd name="connsiteY0" fmla="*/ 2864885 h 5950900"/>
              <a:gd name="connsiteX1" fmla="*/ 2984286 w 5960849"/>
              <a:gd name="connsiteY1" fmla="*/ 60696 h 5950900"/>
              <a:gd name="connsiteX2" fmla="*/ 5960849 w 5960849"/>
              <a:gd name="connsiteY2" fmla="*/ 2864885 h 5950900"/>
              <a:gd name="connsiteX3" fmla="*/ 3517686 w 5960849"/>
              <a:gd name="connsiteY3" fmla="*/ 5883387 h 5950900"/>
              <a:gd name="connsiteX4" fmla="*/ 7723 w 5960849"/>
              <a:gd name="connsiteY4" fmla="*/ 2864885 h 5950900"/>
              <a:gd name="connsiteX0" fmla="*/ 296854 w 6249980"/>
              <a:gd name="connsiteY0" fmla="*/ 2884154 h 5988885"/>
              <a:gd name="connsiteX1" fmla="*/ 3273417 w 6249980"/>
              <a:gd name="connsiteY1" fmla="*/ 79965 h 5988885"/>
              <a:gd name="connsiteX2" fmla="*/ 6249980 w 6249980"/>
              <a:gd name="connsiteY2" fmla="*/ 2884154 h 5988885"/>
              <a:gd name="connsiteX3" fmla="*/ 3806817 w 6249980"/>
              <a:gd name="connsiteY3" fmla="*/ 5902656 h 5988885"/>
              <a:gd name="connsiteX4" fmla="*/ 296854 w 6249980"/>
              <a:gd name="connsiteY4" fmla="*/ 2884154 h 5988885"/>
              <a:gd name="connsiteX0" fmla="*/ 102289 w 6055415"/>
              <a:gd name="connsiteY0" fmla="*/ 2895605 h 6011004"/>
              <a:gd name="connsiteX1" fmla="*/ 3078852 w 6055415"/>
              <a:gd name="connsiteY1" fmla="*/ 91416 h 6011004"/>
              <a:gd name="connsiteX2" fmla="*/ 6055415 w 6055415"/>
              <a:gd name="connsiteY2" fmla="*/ 2895605 h 6011004"/>
              <a:gd name="connsiteX3" fmla="*/ 3612252 w 6055415"/>
              <a:gd name="connsiteY3" fmla="*/ 5914107 h 6011004"/>
              <a:gd name="connsiteX4" fmla="*/ 102289 w 6055415"/>
              <a:gd name="connsiteY4" fmla="*/ 2895605 h 6011004"/>
              <a:gd name="connsiteX0" fmla="*/ 108853 w 6061979"/>
              <a:gd name="connsiteY0" fmla="*/ 2882974 h 5998373"/>
              <a:gd name="connsiteX1" fmla="*/ 3085416 w 6061979"/>
              <a:gd name="connsiteY1" fmla="*/ 78785 h 5998373"/>
              <a:gd name="connsiteX2" fmla="*/ 6061979 w 6061979"/>
              <a:gd name="connsiteY2" fmla="*/ 2882974 h 5998373"/>
              <a:gd name="connsiteX3" fmla="*/ 3618816 w 6061979"/>
              <a:gd name="connsiteY3" fmla="*/ 5901476 h 5998373"/>
              <a:gd name="connsiteX4" fmla="*/ 108853 w 6061979"/>
              <a:gd name="connsiteY4" fmla="*/ 2882974 h 5998373"/>
              <a:gd name="connsiteX0" fmla="*/ 79975 w 6033101"/>
              <a:gd name="connsiteY0" fmla="*/ 2873393 h 5988792"/>
              <a:gd name="connsiteX1" fmla="*/ 3056538 w 6033101"/>
              <a:gd name="connsiteY1" fmla="*/ 69204 h 5988792"/>
              <a:gd name="connsiteX2" fmla="*/ 6033101 w 6033101"/>
              <a:gd name="connsiteY2" fmla="*/ 2873393 h 5988792"/>
              <a:gd name="connsiteX3" fmla="*/ 3589938 w 6033101"/>
              <a:gd name="connsiteY3" fmla="*/ 5891895 h 5988792"/>
              <a:gd name="connsiteX4" fmla="*/ 79975 w 6033101"/>
              <a:gd name="connsiteY4" fmla="*/ 2873393 h 5988792"/>
              <a:gd name="connsiteX0" fmla="*/ 2373 w 5955499"/>
              <a:gd name="connsiteY0" fmla="*/ 2848415 h 5822377"/>
              <a:gd name="connsiteX1" fmla="*/ 2978936 w 5955499"/>
              <a:gd name="connsiteY1" fmla="*/ 44226 h 5822377"/>
              <a:gd name="connsiteX2" fmla="*/ 5955499 w 5955499"/>
              <a:gd name="connsiteY2" fmla="*/ 2848415 h 5822377"/>
              <a:gd name="connsiteX3" fmla="*/ 3340886 w 5955499"/>
              <a:gd name="connsiteY3" fmla="*/ 5752617 h 5822377"/>
              <a:gd name="connsiteX4" fmla="*/ 2373 w 5955499"/>
              <a:gd name="connsiteY4" fmla="*/ 2848415 h 5822377"/>
              <a:gd name="connsiteX0" fmla="*/ 3814 w 5956940"/>
              <a:gd name="connsiteY0" fmla="*/ 2870917 h 5844879"/>
              <a:gd name="connsiteX1" fmla="*/ 2980377 w 5956940"/>
              <a:gd name="connsiteY1" fmla="*/ 66728 h 5844879"/>
              <a:gd name="connsiteX2" fmla="*/ 5956940 w 5956940"/>
              <a:gd name="connsiteY2" fmla="*/ 2870917 h 5844879"/>
              <a:gd name="connsiteX3" fmla="*/ 3342327 w 5956940"/>
              <a:gd name="connsiteY3" fmla="*/ 5775119 h 5844879"/>
              <a:gd name="connsiteX4" fmla="*/ 3814 w 5956940"/>
              <a:gd name="connsiteY4" fmla="*/ 2870917 h 5844879"/>
              <a:gd name="connsiteX0" fmla="*/ 9189 w 6024489"/>
              <a:gd name="connsiteY0" fmla="*/ 2978291 h 5952683"/>
              <a:gd name="connsiteX1" fmla="*/ 4147802 w 6024489"/>
              <a:gd name="connsiteY1" fmla="*/ 64564 h 5952683"/>
              <a:gd name="connsiteX2" fmla="*/ 5962315 w 6024489"/>
              <a:gd name="connsiteY2" fmla="*/ 2978291 h 5952683"/>
              <a:gd name="connsiteX3" fmla="*/ 3347702 w 6024489"/>
              <a:gd name="connsiteY3" fmla="*/ 5882493 h 5952683"/>
              <a:gd name="connsiteX4" fmla="*/ 9189 w 6024489"/>
              <a:gd name="connsiteY4" fmla="*/ 2978291 h 5952683"/>
              <a:gd name="connsiteX0" fmla="*/ 5088 w 6010601"/>
              <a:gd name="connsiteY0" fmla="*/ 2206724 h 5832021"/>
              <a:gd name="connsiteX1" fmla="*/ 4196088 w 6010601"/>
              <a:gd name="connsiteY1" fmla="*/ 7372 h 5832021"/>
              <a:gd name="connsiteX2" fmla="*/ 6010601 w 6010601"/>
              <a:gd name="connsiteY2" fmla="*/ 2921099 h 5832021"/>
              <a:gd name="connsiteX3" fmla="*/ 3395988 w 6010601"/>
              <a:gd name="connsiteY3" fmla="*/ 5825301 h 5832021"/>
              <a:gd name="connsiteX4" fmla="*/ 5088 w 6010601"/>
              <a:gd name="connsiteY4" fmla="*/ 2206724 h 5832021"/>
              <a:gd name="connsiteX0" fmla="*/ 11459 w 6016972"/>
              <a:gd name="connsiteY0" fmla="*/ 2236172 h 5861469"/>
              <a:gd name="connsiteX1" fmla="*/ 4202459 w 6016972"/>
              <a:gd name="connsiteY1" fmla="*/ 36820 h 5861469"/>
              <a:gd name="connsiteX2" fmla="*/ 6016972 w 6016972"/>
              <a:gd name="connsiteY2" fmla="*/ 2950547 h 5861469"/>
              <a:gd name="connsiteX3" fmla="*/ 3402359 w 6016972"/>
              <a:gd name="connsiteY3" fmla="*/ 5854749 h 5861469"/>
              <a:gd name="connsiteX4" fmla="*/ 11459 w 6016972"/>
              <a:gd name="connsiteY4" fmla="*/ 2236172 h 5861469"/>
              <a:gd name="connsiteX0" fmla="*/ 33008 w 6038521"/>
              <a:gd name="connsiteY0" fmla="*/ 2206638 h 5727629"/>
              <a:gd name="connsiteX1" fmla="*/ 4224008 w 6038521"/>
              <a:gd name="connsiteY1" fmla="*/ 7286 h 5727629"/>
              <a:gd name="connsiteX2" fmla="*/ 6038521 w 6038521"/>
              <a:gd name="connsiteY2" fmla="*/ 2921013 h 5727629"/>
              <a:gd name="connsiteX3" fmla="*/ 2466646 w 6038521"/>
              <a:gd name="connsiteY3" fmla="*/ 5720440 h 5727629"/>
              <a:gd name="connsiteX4" fmla="*/ 33008 w 6038521"/>
              <a:gd name="connsiteY4" fmla="*/ 2206638 h 5727629"/>
              <a:gd name="connsiteX0" fmla="*/ 12 w 6005525"/>
              <a:gd name="connsiteY0" fmla="*/ 2215131 h 5736122"/>
              <a:gd name="connsiteX1" fmla="*/ 4191012 w 6005525"/>
              <a:gd name="connsiteY1" fmla="*/ 15779 h 5736122"/>
              <a:gd name="connsiteX2" fmla="*/ 6005525 w 6005525"/>
              <a:gd name="connsiteY2" fmla="*/ 2929506 h 5736122"/>
              <a:gd name="connsiteX3" fmla="*/ 2433650 w 6005525"/>
              <a:gd name="connsiteY3" fmla="*/ 5728933 h 5736122"/>
              <a:gd name="connsiteX4" fmla="*/ 12 w 6005525"/>
              <a:gd name="connsiteY4" fmla="*/ 2215131 h 5736122"/>
              <a:gd name="connsiteX0" fmla="*/ 12 w 6005525"/>
              <a:gd name="connsiteY0" fmla="*/ 2215131 h 5748972"/>
              <a:gd name="connsiteX1" fmla="*/ 4191012 w 6005525"/>
              <a:gd name="connsiteY1" fmla="*/ 15779 h 5748972"/>
              <a:gd name="connsiteX2" fmla="*/ 6005525 w 6005525"/>
              <a:gd name="connsiteY2" fmla="*/ 2929506 h 5748972"/>
              <a:gd name="connsiteX3" fmla="*/ 2433650 w 6005525"/>
              <a:gd name="connsiteY3" fmla="*/ 5728933 h 5748972"/>
              <a:gd name="connsiteX4" fmla="*/ 12 w 6005525"/>
              <a:gd name="connsiteY4" fmla="*/ 2215131 h 5748972"/>
              <a:gd name="connsiteX0" fmla="*/ 26276 w 6031789"/>
              <a:gd name="connsiteY0" fmla="*/ 2206573 h 5660464"/>
              <a:gd name="connsiteX1" fmla="*/ 4217276 w 6031789"/>
              <a:gd name="connsiteY1" fmla="*/ 7221 h 5660464"/>
              <a:gd name="connsiteX2" fmla="*/ 6031789 w 6031789"/>
              <a:gd name="connsiteY2" fmla="*/ 2920948 h 5660464"/>
              <a:gd name="connsiteX3" fmla="*/ 2859964 w 6031789"/>
              <a:gd name="connsiteY3" fmla="*/ 5639412 h 5660464"/>
              <a:gd name="connsiteX4" fmla="*/ 26276 w 6031789"/>
              <a:gd name="connsiteY4" fmla="*/ 2206573 h 5660464"/>
              <a:gd name="connsiteX0" fmla="*/ 26276 w 6035289"/>
              <a:gd name="connsiteY0" fmla="*/ 2227339 h 5681230"/>
              <a:gd name="connsiteX1" fmla="*/ 4217276 w 6035289"/>
              <a:gd name="connsiteY1" fmla="*/ 27987 h 5681230"/>
              <a:gd name="connsiteX2" fmla="*/ 6031789 w 6035289"/>
              <a:gd name="connsiteY2" fmla="*/ 2941714 h 5681230"/>
              <a:gd name="connsiteX3" fmla="*/ 2859964 w 6035289"/>
              <a:gd name="connsiteY3" fmla="*/ 5660178 h 5681230"/>
              <a:gd name="connsiteX4" fmla="*/ 26276 w 6035289"/>
              <a:gd name="connsiteY4" fmla="*/ 2227339 h 5681230"/>
              <a:gd name="connsiteX0" fmla="*/ 119144 w 6128157"/>
              <a:gd name="connsiteY0" fmla="*/ 2229681 h 5683572"/>
              <a:gd name="connsiteX1" fmla="*/ 4310144 w 6128157"/>
              <a:gd name="connsiteY1" fmla="*/ 30329 h 5683572"/>
              <a:gd name="connsiteX2" fmla="*/ 6124657 w 6128157"/>
              <a:gd name="connsiteY2" fmla="*/ 2944056 h 5683572"/>
              <a:gd name="connsiteX3" fmla="*/ 2952832 w 6128157"/>
              <a:gd name="connsiteY3" fmla="*/ 5662520 h 5683572"/>
              <a:gd name="connsiteX4" fmla="*/ 119144 w 6128157"/>
              <a:gd name="connsiteY4" fmla="*/ 2229681 h 5683572"/>
              <a:gd name="connsiteX0" fmla="*/ 108136 w 6117149"/>
              <a:gd name="connsiteY0" fmla="*/ 2224948 h 5723679"/>
              <a:gd name="connsiteX1" fmla="*/ 4299136 w 6117149"/>
              <a:gd name="connsiteY1" fmla="*/ 25596 h 5723679"/>
              <a:gd name="connsiteX2" fmla="*/ 6113649 w 6117149"/>
              <a:gd name="connsiteY2" fmla="*/ 2939323 h 5723679"/>
              <a:gd name="connsiteX3" fmla="*/ 2941824 w 6117149"/>
              <a:gd name="connsiteY3" fmla="*/ 5657787 h 5723679"/>
              <a:gd name="connsiteX4" fmla="*/ 1379725 w 6117149"/>
              <a:gd name="connsiteY4" fmla="*/ 4662418 h 5723679"/>
              <a:gd name="connsiteX5" fmla="*/ 108136 w 6117149"/>
              <a:gd name="connsiteY5" fmla="*/ 2224948 h 5723679"/>
              <a:gd name="connsiteX0" fmla="*/ 111291 w 6069179"/>
              <a:gd name="connsiteY0" fmla="*/ 1575366 h 5731322"/>
              <a:gd name="connsiteX1" fmla="*/ 4254666 w 6069179"/>
              <a:gd name="connsiteY1" fmla="*/ 33239 h 5731322"/>
              <a:gd name="connsiteX2" fmla="*/ 6069179 w 6069179"/>
              <a:gd name="connsiteY2" fmla="*/ 2946966 h 5731322"/>
              <a:gd name="connsiteX3" fmla="*/ 2897354 w 6069179"/>
              <a:gd name="connsiteY3" fmla="*/ 5665430 h 5731322"/>
              <a:gd name="connsiteX4" fmla="*/ 1335255 w 6069179"/>
              <a:gd name="connsiteY4" fmla="*/ 4670061 h 5731322"/>
              <a:gd name="connsiteX5" fmla="*/ 111291 w 6069179"/>
              <a:gd name="connsiteY5" fmla="*/ 1575366 h 5731322"/>
              <a:gd name="connsiteX0" fmla="*/ 99478 w 6057366"/>
              <a:gd name="connsiteY0" fmla="*/ 1574227 h 5703775"/>
              <a:gd name="connsiteX1" fmla="*/ 4242853 w 6057366"/>
              <a:gd name="connsiteY1" fmla="*/ 32100 h 5703775"/>
              <a:gd name="connsiteX2" fmla="*/ 6057366 w 6057366"/>
              <a:gd name="connsiteY2" fmla="*/ 2945827 h 5703775"/>
              <a:gd name="connsiteX3" fmla="*/ 2885541 w 6057366"/>
              <a:gd name="connsiteY3" fmla="*/ 5664291 h 5703775"/>
              <a:gd name="connsiteX4" fmla="*/ 1423455 w 6057366"/>
              <a:gd name="connsiteY4" fmla="*/ 4402222 h 5703775"/>
              <a:gd name="connsiteX5" fmla="*/ 99478 w 6057366"/>
              <a:gd name="connsiteY5" fmla="*/ 1574227 h 5703775"/>
              <a:gd name="connsiteX0" fmla="*/ 156469 w 6114357"/>
              <a:gd name="connsiteY0" fmla="*/ 1574227 h 5703775"/>
              <a:gd name="connsiteX1" fmla="*/ 4299844 w 6114357"/>
              <a:gd name="connsiteY1" fmla="*/ 32100 h 5703775"/>
              <a:gd name="connsiteX2" fmla="*/ 6114357 w 6114357"/>
              <a:gd name="connsiteY2" fmla="*/ 2945827 h 5703775"/>
              <a:gd name="connsiteX3" fmla="*/ 2942532 w 6114357"/>
              <a:gd name="connsiteY3" fmla="*/ 5664291 h 5703775"/>
              <a:gd name="connsiteX4" fmla="*/ 1480446 w 6114357"/>
              <a:gd name="connsiteY4" fmla="*/ 4402222 h 5703775"/>
              <a:gd name="connsiteX5" fmla="*/ 156469 w 6114357"/>
              <a:gd name="connsiteY5" fmla="*/ 1574227 h 5703775"/>
              <a:gd name="connsiteX0" fmla="*/ 166203 w 6124091"/>
              <a:gd name="connsiteY0" fmla="*/ 1575556 h 5736993"/>
              <a:gd name="connsiteX1" fmla="*/ 4309578 w 6124091"/>
              <a:gd name="connsiteY1" fmla="*/ 33429 h 5736993"/>
              <a:gd name="connsiteX2" fmla="*/ 6124091 w 6124091"/>
              <a:gd name="connsiteY2" fmla="*/ 2947156 h 5736993"/>
              <a:gd name="connsiteX3" fmla="*/ 2952266 w 6124091"/>
              <a:gd name="connsiteY3" fmla="*/ 5665620 h 5736993"/>
              <a:gd name="connsiteX4" fmla="*/ 1442555 w 6124091"/>
              <a:gd name="connsiteY4" fmla="*/ 4713113 h 5736993"/>
              <a:gd name="connsiteX5" fmla="*/ 166203 w 6124091"/>
              <a:gd name="connsiteY5" fmla="*/ 1575556 h 5736993"/>
              <a:gd name="connsiteX0" fmla="*/ 166203 w 6124091"/>
              <a:gd name="connsiteY0" fmla="*/ 1575556 h 5726559"/>
              <a:gd name="connsiteX1" fmla="*/ 4309578 w 6124091"/>
              <a:gd name="connsiteY1" fmla="*/ 33429 h 5726559"/>
              <a:gd name="connsiteX2" fmla="*/ 6124091 w 6124091"/>
              <a:gd name="connsiteY2" fmla="*/ 2947156 h 5726559"/>
              <a:gd name="connsiteX3" fmla="*/ 2952266 w 6124091"/>
              <a:gd name="connsiteY3" fmla="*/ 5665620 h 5726559"/>
              <a:gd name="connsiteX4" fmla="*/ 1442555 w 6124091"/>
              <a:gd name="connsiteY4" fmla="*/ 4713113 h 5726559"/>
              <a:gd name="connsiteX5" fmla="*/ 166203 w 6124091"/>
              <a:gd name="connsiteY5" fmla="*/ 1575556 h 5726559"/>
              <a:gd name="connsiteX0" fmla="*/ 113602 w 6071490"/>
              <a:gd name="connsiteY0" fmla="*/ 1575556 h 5793967"/>
              <a:gd name="connsiteX1" fmla="*/ 4256977 w 6071490"/>
              <a:gd name="connsiteY1" fmla="*/ 33429 h 5793967"/>
              <a:gd name="connsiteX2" fmla="*/ 6071490 w 6071490"/>
              <a:gd name="connsiteY2" fmla="*/ 2947156 h 5793967"/>
              <a:gd name="connsiteX3" fmla="*/ 3761677 w 6071490"/>
              <a:gd name="connsiteY3" fmla="*/ 5718008 h 5793967"/>
              <a:gd name="connsiteX4" fmla="*/ 1389954 w 6071490"/>
              <a:gd name="connsiteY4" fmla="*/ 4713113 h 5793967"/>
              <a:gd name="connsiteX5" fmla="*/ 113602 w 6071490"/>
              <a:gd name="connsiteY5" fmla="*/ 1575556 h 5793967"/>
              <a:gd name="connsiteX0" fmla="*/ 165898 w 6123786"/>
              <a:gd name="connsiteY0" fmla="*/ 1575556 h 5766087"/>
              <a:gd name="connsiteX1" fmla="*/ 4309273 w 6123786"/>
              <a:gd name="connsiteY1" fmla="*/ 33429 h 5766087"/>
              <a:gd name="connsiteX2" fmla="*/ 6123786 w 6123786"/>
              <a:gd name="connsiteY2" fmla="*/ 2947156 h 5766087"/>
              <a:gd name="connsiteX3" fmla="*/ 3813973 w 6123786"/>
              <a:gd name="connsiteY3" fmla="*/ 5718008 h 5766087"/>
              <a:gd name="connsiteX4" fmla="*/ 1442250 w 6123786"/>
              <a:gd name="connsiteY4" fmla="*/ 4713113 h 5766087"/>
              <a:gd name="connsiteX5" fmla="*/ 165898 w 6123786"/>
              <a:gd name="connsiteY5" fmla="*/ 1575556 h 5766087"/>
              <a:gd name="connsiteX0" fmla="*/ 138532 w 6096420"/>
              <a:gd name="connsiteY0" fmla="*/ 1584037 h 5774568"/>
              <a:gd name="connsiteX1" fmla="*/ 4281907 w 6096420"/>
              <a:gd name="connsiteY1" fmla="*/ 41910 h 5774568"/>
              <a:gd name="connsiteX2" fmla="*/ 6096420 w 6096420"/>
              <a:gd name="connsiteY2" fmla="*/ 2955637 h 5774568"/>
              <a:gd name="connsiteX3" fmla="*/ 3786607 w 6096420"/>
              <a:gd name="connsiteY3" fmla="*/ 5726489 h 5774568"/>
              <a:gd name="connsiteX4" fmla="*/ 1414884 w 6096420"/>
              <a:gd name="connsiteY4" fmla="*/ 4721594 h 5774568"/>
              <a:gd name="connsiteX5" fmla="*/ 138532 w 6096420"/>
              <a:gd name="connsiteY5" fmla="*/ 1584037 h 5774568"/>
              <a:gd name="connsiteX0" fmla="*/ 297277 w 6255165"/>
              <a:gd name="connsiteY0" fmla="*/ 1577553 h 5789735"/>
              <a:gd name="connsiteX1" fmla="*/ 4440652 w 6255165"/>
              <a:gd name="connsiteY1" fmla="*/ 35426 h 5789735"/>
              <a:gd name="connsiteX2" fmla="*/ 6255165 w 6255165"/>
              <a:gd name="connsiteY2" fmla="*/ 2949153 h 5789735"/>
              <a:gd name="connsiteX3" fmla="*/ 3945352 w 6255165"/>
              <a:gd name="connsiteY3" fmla="*/ 5720005 h 5789735"/>
              <a:gd name="connsiteX4" fmla="*/ 1102142 w 6255165"/>
              <a:gd name="connsiteY4" fmla="*/ 5138972 h 5789735"/>
              <a:gd name="connsiteX5" fmla="*/ 297277 w 6255165"/>
              <a:gd name="connsiteY5" fmla="*/ 1577553 h 5789735"/>
              <a:gd name="connsiteX0" fmla="*/ 349042 w 6363160"/>
              <a:gd name="connsiteY0" fmla="*/ 1388188 h 5600370"/>
              <a:gd name="connsiteX1" fmla="*/ 5192504 w 6363160"/>
              <a:gd name="connsiteY1" fmla="*/ 41324 h 5600370"/>
              <a:gd name="connsiteX2" fmla="*/ 6306930 w 6363160"/>
              <a:gd name="connsiteY2" fmla="*/ 2759788 h 5600370"/>
              <a:gd name="connsiteX3" fmla="*/ 3997117 w 6363160"/>
              <a:gd name="connsiteY3" fmla="*/ 5530640 h 5600370"/>
              <a:gd name="connsiteX4" fmla="*/ 1153907 w 6363160"/>
              <a:gd name="connsiteY4" fmla="*/ 4949607 h 5600370"/>
              <a:gd name="connsiteX5" fmla="*/ 349042 w 6363160"/>
              <a:gd name="connsiteY5" fmla="*/ 1388188 h 5600370"/>
              <a:gd name="connsiteX0" fmla="*/ 107546 w 6104933"/>
              <a:gd name="connsiteY0" fmla="*/ 1546399 h 5758581"/>
              <a:gd name="connsiteX1" fmla="*/ 1679172 w 6104933"/>
              <a:gd name="connsiteY1" fmla="*/ 354843 h 5758581"/>
              <a:gd name="connsiteX2" fmla="*/ 4951008 w 6104933"/>
              <a:gd name="connsiteY2" fmla="*/ 199535 h 5758581"/>
              <a:gd name="connsiteX3" fmla="*/ 6065434 w 6104933"/>
              <a:gd name="connsiteY3" fmla="*/ 2917999 h 5758581"/>
              <a:gd name="connsiteX4" fmla="*/ 3755621 w 6104933"/>
              <a:gd name="connsiteY4" fmla="*/ 5688851 h 5758581"/>
              <a:gd name="connsiteX5" fmla="*/ 912411 w 6104933"/>
              <a:gd name="connsiteY5" fmla="*/ 5107818 h 5758581"/>
              <a:gd name="connsiteX6" fmla="*/ 107546 w 6104933"/>
              <a:gd name="connsiteY6" fmla="*/ 1546399 h 5758581"/>
              <a:gd name="connsiteX0" fmla="*/ 107546 w 6104933"/>
              <a:gd name="connsiteY0" fmla="*/ 1480481 h 5692663"/>
              <a:gd name="connsiteX1" fmla="*/ 1679172 w 6104933"/>
              <a:gd name="connsiteY1" fmla="*/ 288925 h 5692663"/>
              <a:gd name="connsiteX2" fmla="*/ 4951008 w 6104933"/>
              <a:gd name="connsiteY2" fmla="*/ 133617 h 5692663"/>
              <a:gd name="connsiteX3" fmla="*/ 6065434 w 6104933"/>
              <a:gd name="connsiteY3" fmla="*/ 2852081 h 5692663"/>
              <a:gd name="connsiteX4" fmla="*/ 3755621 w 6104933"/>
              <a:gd name="connsiteY4" fmla="*/ 5622933 h 5692663"/>
              <a:gd name="connsiteX5" fmla="*/ 912411 w 6104933"/>
              <a:gd name="connsiteY5" fmla="*/ 5041900 h 5692663"/>
              <a:gd name="connsiteX6" fmla="*/ 107546 w 6104933"/>
              <a:gd name="connsiteY6" fmla="*/ 1480481 h 5692663"/>
              <a:gd name="connsiteX0" fmla="*/ 107546 w 6104933"/>
              <a:gd name="connsiteY0" fmla="*/ 1480481 h 5692663"/>
              <a:gd name="connsiteX1" fmla="*/ 1679172 w 6104933"/>
              <a:gd name="connsiteY1" fmla="*/ 288925 h 5692663"/>
              <a:gd name="connsiteX2" fmla="*/ 4951008 w 6104933"/>
              <a:gd name="connsiteY2" fmla="*/ 133617 h 5692663"/>
              <a:gd name="connsiteX3" fmla="*/ 6065434 w 6104933"/>
              <a:gd name="connsiteY3" fmla="*/ 2852081 h 5692663"/>
              <a:gd name="connsiteX4" fmla="*/ 3755621 w 6104933"/>
              <a:gd name="connsiteY4" fmla="*/ 5622933 h 5692663"/>
              <a:gd name="connsiteX5" fmla="*/ 912411 w 6104933"/>
              <a:gd name="connsiteY5" fmla="*/ 5041900 h 5692663"/>
              <a:gd name="connsiteX6" fmla="*/ 107546 w 6104933"/>
              <a:gd name="connsiteY6" fmla="*/ 1480481 h 5692663"/>
              <a:gd name="connsiteX0" fmla="*/ 17156 w 6352681"/>
              <a:gd name="connsiteY0" fmla="*/ 1917806 h 5826954"/>
              <a:gd name="connsiteX1" fmla="*/ 1926920 w 6352681"/>
              <a:gd name="connsiteY1" fmla="*/ 369063 h 5826954"/>
              <a:gd name="connsiteX2" fmla="*/ 5198756 w 6352681"/>
              <a:gd name="connsiteY2" fmla="*/ 213755 h 5826954"/>
              <a:gd name="connsiteX3" fmla="*/ 6313182 w 6352681"/>
              <a:gd name="connsiteY3" fmla="*/ 2932219 h 5826954"/>
              <a:gd name="connsiteX4" fmla="*/ 4003369 w 6352681"/>
              <a:gd name="connsiteY4" fmla="*/ 5703071 h 5826954"/>
              <a:gd name="connsiteX5" fmla="*/ 1160159 w 6352681"/>
              <a:gd name="connsiteY5" fmla="*/ 5122038 h 5826954"/>
              <a:gd name="connsiteX6" fmla="*/ 17156 w 6352681"/>
              <a:gd name="connsiteY6" fmla="*/ 1917806 h 5826954"/>
              <a:gd name="connsiteX0" fmla="*/ 17156 w 6352681"/>
              <a:gd name="connsiteY0" fmla="*/ 1861081 h 5770229"/>
              <a:gd name="connsiteX1" fmla="*/ 1926920 w 6352681"/>
              <a:gd name="connsiteY1" fmla="*/ 312338 h 5770229"/>
              <a:gd name="connsiteX2" fmla="*/ 5198756 w 6352681"/>
              <a:gd name="connsiteY2" fmla="*/ 157030 h 5770229"/>
              <a:gd name="connsiteX3" fmla="*/ 6313182 w 6352681"/>
              <a:gd name="connsiteY3" fmla="*/ 2875494 h 5770229"/>
              <a:gd name="connsiteX4" fmla="*/ 4003369 w 6352681"/>
              <a:gd name="connsiteY4" fmla="*/ 5646346 h 5770229"/>
              <a:gd name="connsiteX5" fmla="*/ 1160159 w 6352681"/>
              <a:gd name="connsiteY5" fmla="*/ 5065313 h 5770229"/>
              <a:gd name="connsiteX6" fmla="*/ 17156 w 6352681"/>
              <a:gd name="connsiteY6" fmla="*/ 1861081 h 5770229"/>
              <a:gd name="connsiteX0" fmla="*/ 20162 w 6325944"/>
              <a:gd name="connsiteY0" fmla="*/ 1861081 h 5738808"/>
              <a:gd name="connsiteX1" fmla="*/ 1929926 w 6325944"/>
              <a:gd name="connsiteY1" fmla="*/ 312338 h 5738808"/>
              <a:gd name="connsiteX2" fmla="*/ 5201762 w 6325944"/>
              <a:gd name="connsiteY2" fmla="*/ 157030 h 5738808"/>
              <a:gd name="connsiteX3" fmla="*/ 6316188 w 6325944"/>
              <a:gd name="connsiteY3" fmla="*/ 2875494 h 5738808"/>
              <a:gd name="connsiteX4" fmla="*/ 4696937 w 6325944"/>
              <a:gd name="connsiteY4" fmla="*/ 5608246 h 5738808"/>
              <a:gd name="connsiteX5" fmla="*/ 1163165 w 6325944"/>
              <a:gd name="connsiteY5" fmla="*/ 5065313 h 5738808"/>
              <a:gd name="connsiteX6" fmla="*/ 20162 w 6325944"/>
              <a:gd name="connsiteY6" fmla="*/ 1861081 h 573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5944" h="5738808">
                <a:moveTo>
                  <a:pt x="20162" y="1861081"/>
                </a:moveTo>
                <a:cubicBezTo>
                  <a:pt x="147955" y="1068919"/>
                  <a:pt x="728188" y="315359"/>
                  <a:pt x="1929926" y="312338"/>
                </a:cubicBezTo>
                <a:cubicBezTo>
                  <a:pt x="3131664" y="309317"/>
                  <a:pt x="4470718" y="-270163"/>
                  <a:pt x="5201762" y="157030"/>
                </a:cubicBezTo>
                <a:cubicBezTo>
                  <a:pt x="5932806" y="584223"/>
                  <a:pt x="6400325" y="1966958"/>
                  <a:pt x="6316188" y="2875494"/>
                </a:cubicBezTo>
                <a:cubicBezTo>
                  <a:pt x="6232051" y="3784030"/>
                  <a:pt x="5477193" y="5313920"/>
                  <a:pt x="4696937" y="5608246"/>
                </a:cubicBezTo>
                <a:cubicBezTo>
                  <a:pt x="3916681" y="5902572"/>
                  <a:pt x="1942627" y="5689840"/>
                  <a:pt x="1163165" y="5065313"/>
                </a:cubicBezTo>
                <a:cubicBezTo>
                  <a:pt x="383703" y="4440786"/>
                  <a:pt x="-107631" y="2653243"/>
                  <a:pt x="20162" y="1861081"/>
                </a:cubicBezTo>
                <a:close/>
              </a:path>
            </a:pathLst>
          </a:custGeom>
          <a:solidFill>
            <a:schemeClr val="bg2"/>
          </a:solidFill>
        </p:spPr>
        <p:txBody>
          <a:bodyPr anchor="ctr"/>
          <a:lstStyle>
            <a:lvl1pPr algn="ctr">
              <a:defRPr/>
            </a:lvl1pPr>
          </a:lstStyle>
          <a:p>
            <a:r>
              <a:rPr lang="en-AU"/>
              <a:t>Click to insert image</a:t>
            </a:r>
          </a:p>
        </p:txBody>
      </p:sp>
      <p:sp>
        <p:nvSpPr>
          <p:cNvPr id="9" name="TextBox 8">
            <a:extLst>
              <a:ext uri="{FF2B5EF4-FFF2-40B4-BE49-F238E27FC236}">
                <a16:creationId xmlns:a16="http://schemas.microsoft.com/office/drawing/2014/main" id="{34CBC42D-B633-4F5F-AAD7-30B47732E662}"/>
              </a:ext>
            </a:extLst>
          </p:cNvPr>
          <p:cNvSpPr txBox="1"/>
          <p:nvPr userDrawn="1"/>
        </p:nvSpPr>
        <p:spPr>
          <a:xfrm>
            <a:off x="677335" y="6190456"/>
            <a:ext cx="2633133" cy="389850"/>
          </a:xfrm>
          <a:prstGeom prst="rect">
            <a:avLst/>
          </a:prstGeom>
          <a:noFill/>
        </p:spPr>
        <p:txBody>
          <a:bodyPr wrap="square" lIns="0" tIns="0" rIns="0" bIns="0" rtlCol="0">
            <a:spAutoFit/>
          </a:bodyPr>
          <a:lstStyle/>
          <a:p>
            <a:r>
              <a:rPr lang="en-AU" sz="1600" b="1">
                <a:solidFill>
                  <a:schemeClr val="bg1"/>
                </a:solidFill>
                <a:latin typeface="Fira Sans" panose="020B0503050000020004" pitchFamily="34" charset="0"/>
              </a:rPr>
              <a:t>1800 951 822</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400" b="0" i="0" u="none" strike="noStrike" kern="1200" baseline="30000">
                <a:solidFill>
                  <a:schemeClr val="bg1"/>
                </a:solidFill>
                <a:latin typeface="Fira Sans Light" panose="020B0403050000020004" pitchFamily="34" charset="0"/>
                <a:ea typeface="+mn-ea"/>
                <a:cs typeface="+mn-cs"/>
              </a:rPr>
              <a:t>agedcarequality.gov.au</a:t>
            </a:r>
          </a:p>
        </p:txBody>
      </p:sp>
      <p:sp>
        <p:nvSpPr>
          <p:cNvPr id="4" name="Date Placeholder 3"/>
          <p:cNvSpPr>
            <a:spLocks noGrp="1"/>
          </p:cNvSpPr>
          <p:nvPr>
            <p:ph type="dt" sz="half" idx="10"/>
          </p:nvPr>
        </p:nvSpPr>
        <p:spPr>
          <a:xfrm>
            <a:off x="677333" y="5122866"/>
            <a:ext cx="2743200" cy="365125"/>
          </a:xfrm>
          <a:prstGeom prst="rect">
            <a:avLst/>
          </a:prstGeom>
        </p:spPr>
        <p:txBody>
          <a:bodyPr lIns="0" tIns="0" rIns="0" bIns="0"/>
          <a:lstStyle>
            <a:lvl1pPr>
              <a:defRPr sz="1400">
                <a:solidFill>
                  <a:schemeClr val="bg1"/>
                </a:solidFill>
                <a:latin typeface="Fira Sans Light" panose="020B0403050000020004" pitchFamily="34" charset="0"/>
              </a:defRPr>
            </a:lvl1pPr>
          </a:lstStyle>
          <a:p>
            <a:r>
              <a:rPr lang="en-US"/>
              <a:t>Date:</a:t>
            </a:r>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400">
                <a:solidFill>
                  <a:schemeClr val="bg1"/>
                </a:solidFill>
                <a:latin typeface="Fira Sans ExtraBold" panose="020B0903050000020004" pitchFamily="34" charset="0"/>
              </a:defRPr>
            </a:lvl1pPr>
          </a:lstStyle>
          <a:p>
            <a:r>
              <a:rPr lang="en-US"/>
              <a:t>Click to edit Master title style</a:t>
            </a:r>
          </a:p>
        </p:txBody>
      </p:sp>
      <p:cxnSp>
        <p:nvCxnSpPr>
          <p:cNvPr id="14" name="Straight Connector 13">
            <a:extLst>
              <a:ext uri="{FF2B5EF4-FFF2-40B4-BE49-F238E27FC236}">
                <a16:creationId xmlns:a16="http://schemas.microsoft.com/office/drawing/2014/main" id="{EDDF3C40-B297-97F2-758D-C3FC5689D6FB}"/>
              </a:ext>
              <a:ext uri="{C183D7F6-B498-43B3-948B-1728B52AA6E4}">
                <adec:decorative xmlns:adec="http://schemas.microsoft.com/office/drawing/2017/decorative" val="1"/>
              </a:ext>
            </a:extLst>
          </p:cNvPr>
          <p:cNvCxnSpPr>
            <a:cxnSpLocks/>
          </p:cNvCxnSpPr>
          <p:nvPr userDrawn="1"/>
        </p:nvCxnSpPr>
        <p:spPr>
          <a:xfrm>
            <a:off x="677333" y="4962525"/>
            <a:ext cx="403755" cy="0"/>
          </a:xfrm>
          <a:prstGeom prst="line">
            <a:avLst/>
          </a:prstGeom>
          <a:ln w="12700">
            <a:solidFill>
              <a:srgbClr val="F48887"/>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674650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90"/>
            <a:ext cx="12191996" cy="6857617"/>
          </a:xfrm>
          <a:prstGeom prst="rect">
            <a:avLst/>
          </a:prstGeom>
        </p:spPr>
      </p:pic>
      <p:sp>
        <p:nvSpPr>
          <p:cNvPr id="3" name="Content Placeholder 2"/>
          <p:cNvSpPr>
            <a:spLocks noGrp="1"/>
          </p:cNvSpPr>
          <p:nvPr>
            <p:ph idx="1"/>
          </p:nvPr>
        </p:nvSpPr>
        <p:spPr/>
        <p:txBody>
          <a:bodyPr/>
          <a:lstStyle>
            <a:lvl1pPr>
              <a:defRPr>
                <a:solidFill>
                  <a:srgbClr val="00577D"/>
                </a:solidFill>
              </a:defRPr>
            </a:lvl1pPr>
            <a:lvl3pPr marL="180000" indent="-180000">
              <a:buFont typeface="Arial" panose="020B0604020202020204" pitchFamily="34" charset="0"/>
              <a:buChar char="•"/>
              <a:defRPr/>
            </a:lvl3pPr>
            <a:lvl4pPr marL="360000" indent="-180000">
              <a:buFont typeface="Arial" panose="020B0604020202020204" pitchFamily="34" charset="0"/>
              <a:buChar char="•"/>
              <a:defRPr/>
            </a:lvl4pPr>
            <a:lvl5pPr marL="540000" indent="-18000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762000" y="827314"/>
            <a:ext cx="9286875" cy="537936"/>
          </a:xfrm>
          <a:prstGeom prst="rect">
            <a:avLst/>
          </a:prstGeom>
        </p:spPr>
        <p:txBody>
          <a:bodyPr/>
          <a:lstStyle>
            <a:lvl1pPr>
              <a:defRPr sz="3600">
                <a:solidFill>
                  <a:srgbClr val="D73B56"/>
                </a:solidFill>
                <a:latin typeface="Fira Sans ExtraBold" panose="020B0903050000020004" pitchFamily="34" charset="0"/>
              </a:defRPr>
            </a:lvl1pPr>
          </a:lstStyle>
          <a:p>
            <a:r>
              <a:rPr lang="en-US"/>
              <a:t>Click to edit Master title style</a:t>
            </a:r>
            <a:endParaRPr lang="en-AU"/>
          </a:p>
        </p:txBody>
      </p:sp>
    </p:spTree>
    <p:extLst>
      <p:ext uri="{BB962C8B-B14F-4D97-AF65-F5344CB8AC3E}">
        <p14:creationId xmlns:p14="http://schemas.microsoft.com/office/powerpoint/2010/main" val="1768658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5" y="190"/>
            <a:ext cx="12188949" cy="6857616"/>
          </a:xfrm>
          <a:prstGeom prst="rect">
            <a:avLst/>
          </a:prstGeom>
        </p:spPr>
      </p:pic>
      <p:sp>
        <p:nvSpPr>
          <p:cNvPr id="3" name="Content Placeholder 2"/>
          <p:cNvSpPr>
            <a:spLocks noGrp="1"/>
          </p:cNvSpPr>
          <p:nvPr>
            <p:ph idx="1"/>
          </p:nvPr>
        </p:nvSpPr>
        <p:spPr>
          <a:xfrm>
            <a:off x="7124700" y="1388165"/>
            <a:ext cx="4500563" cy="4722113"/>
          </a:xfrm>
        </p:spPr>
        <p:txBody>
          <a:bodyPr/>
          <a:lstStyle>
            <a:lvl1pPr>
              <a:defRPr>
                <a:solidFill>
                  <a:srgbClr val="00577D"/>
                </a:solidFill>
              </a:defRPr>
            </a:lvl1pPr>
            <a:lvl3pPr marL="180000" indent="-180000">
              <a:buFont typeface="Arial" panose="020B0604020202020204" pitchFamily="34" charset="0"/>
              <a:buChar char="•"/>
              <a:defRPr/>
            </a:lvl3pPr>
            <a:lvl4pPr marL="360000" indent="-180000">
              <a:buFont typeface="Arial" panose="020B0604020202020204" pitchFamily="34" charset="0"/>
              <a:buChar char="•"/>
              <a:defRPr/>
            </a:lvl4pPr>
            <a:lvl5pPr marL="540000" indent="-18000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762000" y="2378773"/>
            <a:ext cx="4305301" cy="1364561"/>
          </a:xfrm>
          <a:prstGeom prst="rect">
            <a:avLst/>
          </a:prstGeom>
        </p:spPr>
        <p:txBody>
          <a:bodyPr/>
          <a:lstStyle>
            <a:lvl1pPr>
              <a:defRPr sz="3600">
                <a:solidFill>
                  <a:schemeClr val="bg1"/>
                </a:solidFill>
                <a:latin typeface="Fira Sans ExtraBold" panose="020B0903050000020004" pitchFamily="34" charset="0"/>
              </a:defRPr>
            </a:lvl1pPr>
          </a:lstStyle>
          <a:p>
            <a:r>
              <a:rPr lang="en-US"/>
              <a:t>Click to edit heading here</a:t>
            </a:r>
            <a:endParaRPr lang="en-AU"/>
          </a:p>
        </p:txBody>
      </p:sp>
      <p:sp>
        <p:nvSpPr>
          <p:cNvPr id="5" name="Text Placeholder 16">
            <a:extLst>
              <a:ext uri="{FF2B5EF4-FFF2-40B4-BE49-F238E27FC236}">
                <a16:creationId xmlns:a16="http://schemas.microsoft.com/office/drawing/2014/main" id="{3B6D4505-E09F-2E55-1F49-03BB7AF13880}"/>
              </a:ext>
            </a:extLst>
          </p:cNvPr>
          <p:cNvSpPr>
            <a:spLocks noGrp="1"/>
          </p:cNvSpPr>
          <p:nvPr>
            <p:ph type="body" sz="quarter" idx="13" hasCustomPrompt="1"/>
          </p:nvPr>
        </p:nvSpPr>
        <p:spPr>
          <a:xfrm>
            <a:off x="761999" y="3743334"/>
            <a:ext cx="4305301"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600853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2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99" y="190"/>
            <a:ext cx="12185401" cy="6857618"/>
          </a:xfrm>
          <a:prstGeom prst="rect">
            <a:avLst/>
          </a:prstGeom>
        </p:spPr>
      </p:pic>
      <p:sp>
        <p:nvSpPr>
          <p:cNvPr id="3" name="Content Placeholder 2"/>
          <p:cNvSpPr>
            <a:spLocks noGrp="1"/>
          </p:cNvSpPr>
          <p:nvPr>
            <p:ph idx="1"/>
          </p:nvPr>
        </p:nvSpPr>
        <p:spPr>
          <a:xfrm>
            <a:off x="7124700" y="1388165"/>
            <a:ext cx="4500563" cy="4722113"/>
          </a:xfrm>
        </p:spPr>
        <p:txBody>
          <a:bodyPr/>
          <a:lstStyle>
            <a:lvl1pPr>
              <a:defRPr>
                <a:solidFill>
                  <a:srgbClr val="00577D"/>
                </a:solidFill>
              </a:defRPr>
            </a:lvl1pPr>
            <a:lvl3pPr marL="180000" indent="-180000">
              <a:buFont typeface="Arial" panose="020B0604020202020204" pitchFamily="34" charset="0"/>
              <a:buChar char="•"/>
              <a:defRPr/>
            </a:lvl3pPr>
            <a:lvl4pPr marL="360000" indent="-180000">
              <a:buFont typeface="Arial" panose="020B0604020202020204" pitchFamily="34" charset="0"/>
              <a:buChar char="•"/>
              <a:defRPr/>
            </a:lvl4pPr>
            <a:lvl5pPr marL="540000" indent="-18000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762000" y="2378773"/>
            <a:ext cx="4305301" cy="1364561"/>
          </a:xfrm>
          <a:prstGeom prst="rect">
            <a:avLst/>
          </a:prstGeom>
        </p:spPr>
        <p:txBody>
          <a:bodyPr/>
          <a:lstStyle>
            <a:lvl1pPr>
              <a:defRPr sz="3600">
                <a:solidFill>
                  <a:schemeClr val="bg1"/>
                </a:solidFill>
                <a:latin typeface="Fira Sans ExtraBold" panose="020B0903050000020004" pitchFamily="34" charset="0"/>
              </a:defRPr>
            </a:lvl1pPr>
          </a:lstStyle>
          <a:p>
            <a:r>
              <a:rPr lang="en-US"/>
              <a:t>Click to edit heading here</a:t>
            </a:r>
            <a:endParaRPr lang="en-AU"/>
          </a:p>
        </p:txBody>
      </p:sp>
      <p:sp>
        <p:nvSpPr>
          <p:cNvPr id="5" name="Text Placeholder 16">
            <a:extLst>
              <a:ext uri="{FF2B5EF4-FFF2-40B4-BE49-F238E27FC236}">
                <a16:creationId xmlns:a16="http://schemas.microsoft.com/office/drawing/2014/main" id="{3B6D4505-E09F-2E55-1F49-03BB7AF13880}"/>
              </a:ext>
            </a:extLst>
          </p:cNvPr>
          <p:cNvSpPr>
            <a:spLocks noGrp="1"/>
          </p:cNvSpPr>
          <p:nvPr>
            <p:ph type="body" sz="quarter" idx="13" hasCustomPrompt="1"/>
          </p:nvPr>
        </p:nvSpPr>
        <p:spPr>
          <a:xfrm>
            <a:off x="761999" y="3743334"/>
            <a:ext cx="4305301"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275202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ditable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06EB28-456C-4C43-9E34-4D9A9B2BC57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961" y="0"/>
            <a:ext cx="12186078" cy="6857999"/>
          </a:xfrm>
          <a:prstGeom prst="rect">
            <a:avLst/>
          </a:prstGeom>
        </p:spPr>
      </p:pic>
      <p:sp>
        <p:nvSpPr>
          <p:cNvPr id="6" name="Picture Placeholder 11">
            <a:extLst>
              <a:ext uri="{FF2B5EF4-FFF2-40B4-BE49-F238E27FC236}">
                <a16:creationId xmlns:a16="http://schemas.microsoft.com/office/drawing/2014/main" id="{500F6588-C8F7-43FB-826F-699AA974DACF}"/>
              </a:ext>
              <a:ext uri="{C183D7F6-B498-43B3-948B-1728B52AA6E4}">
                <adec:decorative xmlns:adec="http://schemas.microsoft.com/office/drawing/2017/decorative" val="1"/>
              </a:ext>
            </a:extLst>
          </p:cNvPr>
          <p:cNvSpPr>
            <a:spLocks noGrp="1"/>
          </p:cNvSpPr>
          <p:nvPr>
            <p:ph type="pic" sz="quarter" idx="11" hasCustomPrompt="1"/>
          </p:nvPr>
        </p:nvSpPr>
        <p:spPr>
          <a:xfrm>
            <a:off x="6525574" y="1425788"/>
            <a:ext cx="5956940" cy="5844879"/>
          </a:xfrm>
          <a:custGeom>
            <a:avLst/>
            <a:gdLst>
              <a:gd name="connsiteX0" fmla="*/ 0 w 5953125"/>
              <a:gd name="connsiteY0" fmla="*/ 2789902 h 5579803"/>
              <a:gd name="connsiteX1" fmla="*/ 2976563 w 5953125"/>
              <a:gd name="connsiteY1" fmla="*/ 0 h 5579803"/>
              <a:gd name="connsiteX2" fmla="*/ 5953126 w 5953125"/>
              <a:gd name="connsiteY2" fmla="*/ 2789902 h 5579803"/>
              <a:gd name="connsiteX3" fmla="*/ 2976563 w 5953125"/>
              <a:gd name="connsiteY3" fmla="*/ 5579804 h 5579803"/>
              <a:gd name="connsiteX4" fmla="*/ 0 w 5953125"/>
              <a:gd name="connsiteY4" fmla="*/ 2789902 h 5579803"/>
              <a:gd name="connsiteX0" fmla="*/ 0 w 5953126"/>
              <a:gd name="connsiteY0" fmla="*/ 2804189 h 5594091"/>
              <a:gd name="connsiteX1" fmla="*/ 2976563 w 5953126"/>
              <a:gd name="connsiteY1" fmla="*/ 0 h 5594091"/>
              <a:gd name="connsiteX2" fmla="*/ 5953126 w 5953126"/>
              <a:gd name="connsiteY2" fmla="*/ 2804189 h 5594091"/>
              <a:gd name="connsiteX3" fmla="*/ 2976563 w 5953126"/>
              <a:gd name="connsiteY3" fmla="*/ 5594091 h 5594091"/>
              <a:gd name="connsiteX4" fmla="*/ 0 w 5953126"/>
              <a:gd name="connsiteY4" fmla="*/ 2804189 h 5594091"/>
              <a:gd name="connsiteX0" fmla="*/ 0 w 5953126"/>
              <a:gd name="connsiteY0" fmla="*/ 2864057 h 5653959"/>
              <a:gd name="connsiteX1" fmla="*/ 2976563 w 5953126"/>
              <a:gd name="connsiteY1" fmla="*/ 59868 h 5653959"/>
              <a:gd name="connsiteX2" fmla="*/ 5953126 w 5953126"/>
              <a:gd name="connsiteY2" fmla="*/ 2864057 h 5653959"/>
              <a:gd name="connsiteX3" fmla="*/ 2976563 w 5953126"/>
              <a:gd name="connsiteY3" fmla="*/ 5653959 h 5653959"/>
              <a:gd name="connsiteX4" fmla="*/ 0 w 5953126"/>
              <a:gd name="connsiteY4" fmla="*/ 2864057 h 5653959"/>
              <a:gd name="connsiteX0" fmla="*/ 219623 w 6172749"/>
              <a:gd name="connsiteY0" fmla="*/ 2867613 h 5657515"/>
              <a:gd name="connsiteX1" fmla="*/ 3196186 w 6172749"/>
              <a:gd name="connsiteY1" fmla="*/ 63424 h 5657515"/>
              <a:gd name="connsiteX2" fmla="*/ 6172749 w 6172749"/>
              <a:gd name="connsiteY2" fmla="*/ 2867613 h 5657515"/>
              <a:gd name="connsiteX3" fmla="*/ 3196186 w 6172749"/>
              <a:gd name="connsiteY3" fmla="*/ 5657515 h 5657515"/>
              <a:gd name="connsiteX4" fmla="*/ 219623 w 6172749"/>
              <a:gd name="connsiteY4" fmla="*/ 2867613 h 5657515"/>
              <a:gd name="connsiteX0" fmla="*/ 257432 w 6210558"/>
              <a:gd name="connsiteY0" fmla="*/ 2867613 h 5733817"/>
              <a:gd name="connsiteX1" fmla="*/ 3233995 w 6210558"/>
              <a:gd name="connsiteY1" fmla="*/ 63424 h 5733817"/>
              <a:gd name="connsiteX2" fmla="*/ 6210558 w 6210558"/>
              <a:gd name="connsiteY2" fmla="*/ 2867613 h 5733817"/>
              <a:gd name="connsiteX3" fmla="*/ 3233995 w 6210558"/>
              <a:gd name="connsiteY3" fmla="*/ 5657515 h 5733817"/>
              <a:gd name="connsiteX4" fmla="*/ 257432 w 6210558"/>
              <a:gd name="connsiteY4" fmla="*/ 2867613 h 5733817"/>
              <a:gd name="connsiteX0" fmla="*/ 7723 w 5960849"/>
              <a:gd name="connsiteY0" fmla="*/ 2864885 h 5950900"/>
              <a:gd name="connsiteX1" fmla="*/ 2984286 w 5960849"/>
              <a:gd name="connsiteY1" fmla="*/ 60696 h 5950900"/>
              <a:gd name="connsiteX2" fmla="*/ 5960849 w 5960849"/>
              <a:gd name="connsiteY2" fmla="*/ 2864885 h 5950900"/>
              <a:gd name="connsiteX3" fmla="*/ 3517686 w 5960849"/>
              <a:gd name="connsiteY3" fmla="*/ 5883387 h 5950900"/>
              <a:gd name="connsiteX4" fmla="*/ 7723 w 5960849"/>
              <a:gd name="connsiteY4" fmla="*/ 2864885 h 5950900"/>
              <a:gd name="connsiteX0" fmla="*/ 296854 w 6249980"/>
              <a:gd name="connsiteY0" fmla="*/ 2884154 h 5988885"/>
              <a:gd name="connsiteX1" fmla="*/ 3273417 w 6249980"/>
              <a:gd name="connsiteY1" fmla="*/ 79965 h 5988885"/>
              <a:gd name="connsiteX2" fmla="*/ 6249980 w 6249980"/>
              <a:gd name="connsiteY2" fmla="*/ 2884154 h 5988885"/>
              <a:gd name="connsiteX3" fmla="*/ 3806817 w 6249980"/>
              <a:gd name="connsiteY3" fmla="*/ 5902656 h 5988885"/>
              <a:gd name="connsiteX4" fmla="*/ 296854 w 6249980"/>
              <a:gd name="connsiteY4" fmla="*/ 2884154 h 5988885"/>
              <a:gd name="connsiteX0" fmla="*/ 102289 w 6055415"/>
              <a:gd name="connsiteY0" fmla="*/ 2895605 h 6011004"/>
              <a:gd name="connsiteX1" fmla="*/ 3078852 w 6055415"/>
              <a:gd name="connsiteY1" fmla="*/ 91416 h 6011004"/>
              <a:gd name="connsiteX2" fmla="*/ 6055415 w 6055415"/>
              <a:gd name="connsiteY2" fmla="*/ 2895605 h 6011004"/>
              <a:gd name="connsiteX3" fmla="*/ 3612252 w 6055415"/>
              <a:gd name="connsiteY3" fmla="*/ 5914107 h 6011004"/>
              <a:gd name="connsiteX4" fmla="*/ 102289 w 6055415"/>
              <a:gd name="connsiteY4" fmla="*/ 2895605 h 6011004"/>
              <a:gd name="connsiteX0" fmla="*/ 108853 w 6061979"/>
              <a:gd name="connsiteY0" fmla="*/ 2882974 h 5998373"/>
              <a:gd name="connsiteX1" fmla="*/ 3085416 w 6061979"/>
              <a:gd name="connsiteY1" fmla="*/ 78785 h 5998373"/>
              <a:gd name="connsiteX2" fmla="*/ 6061979 w 6061979"/>
              <a:gd name="connsiteY2" fmla="*/ 2882974 h 5998373"/>
              <a:gd name="connsiteX3" fmla="*/ 3618816 w 6061979"/>
              <a:gd name="connsiteY3" fmla="*/ 5901476 h 5998373"/>
              <a:gd name="connsiteX4" fmla="*/ 108853 w 6061979"/>
              <a:gd name="connsiteY4" fmla="*/ 2882974 h 5998373"/>
              <a:gd name="connsiteX0" fmla="*/ 79975 w 6033101"/>
              <a:gd name="connsiteY0" fmla="*/ 2873393 h 5988792"/>
              <a:gd name="connsiteX1" fmla="*/ 3056538 w 6033101"/>
              <a:gd name="connsiteY1" fmla="*/ 69204 h 5988792"/>
              <a:gd name="connsiteX2" fmla="*/ 6033101 w 6033101"/>
              <a:gd name="connsiteY2" fmla="*/ 2873393 h 5988792"/>
              <a:gd name="connsiteX3" fmla="*/ 3589938 w 6033101"/>
              <a:gd name="connsiteY3" fmla="*/ 5891895 h 5988792"/>
              <a:gd name="connsiteX4" fmla="*/ 79975 w 6033101"/>
              <a:gd name="connsiteY4" fmla="*/ 2873393 h 5988792"/>
              <a:gd name="connsiteX0" fmla="*/ 2373 w 5955499"/>
              <a:gd name="connsiteY0" fmla="*/ 2848415 h 5822377"/>
              <a:gd name="connsiteX1" fmla="*/ 2978936 w 5955499"/>
              <a:gd name="connsiteY1" fmla="*/ 44226 h 5822377"/>
              <a:gd name="connsiteX2" fmla="*/ 5955499 w 5955499"/>
              <a:gd name="connsiteY2" fmla="*/ 2848415 h 5822377"/>
              <a:gd name="connsiteX3" fmla="*/ 3340886 w 5955499"/>
              <a:gd name="connsiteY3" fmla="*/ 5752617 h 5822377"/>
              <a:gd name="connsiteX4" fmla="*/ 2373 w 5955499"/>
              <a:gd name="connsiteY4" fmla="*/ 2848415 h 5822377"/>
              <a:gd name="connsiteX0" fmla="*/ 3814 w 5956940"/>
              <a:gd name="connsiteY0" fmla="*/ 2870917 h 5844879"/>
              <a:gd name="connsiteX1" fmla="*/ 2980377 w 5956940"/>
              <a:gd name="connsiteY1" fmla="*/ 66728 h 5844879"/>
              <a:gd name="connsiteX2" fmla="*/ 5956940 w 5956940"/>
              <a:gd name="connsiteY2" fmla="*/ 2870917 h 5844879"/>
              <a:gd name="connsiteX3" fmla="*/ 3342327 w 5956940"/>
              <a:gd name="connsiteY3" fmla="*/ 5775119 h 5844879"/>
              <a:gd name="connsiteX4" fmla="*/ 3814 w 5956940"/>
              <a:gd name="connsiteY4" fmla="*/ 2870917 h 5844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6940" h="5844879">
                <a:moveTo>
                  <a:pt x="3814" y="2870917"/>
                </a:moveTo>
                <a:cubicBezTo>
                  <a:pt x="-56511" y="1919519"/>
                  <a:pt x="583992" y="-423809"/>
                  <a:pt x="2980377" y="66728"/>
                </a:cubicBezTo>
                <a:cubicBezTo>
                  <a:pt x="5376762" y="557265"/>
                  <a:pt x="5956940" y="1330097"/>
                  <a:pt x="5956940" y="2870917"/>
                </a:cubicBezTo>
                <a:cubicBezTo>
                  <a:pt x="5956940" y="4411737"/>
                  <a:pt x="5486299" y="5260769"/>
                  <a:pt x="3342327" y="5775119"/>
                </a:cubicBezTo>
                <a:cubicBezTo>
                  <a:pt x="1198355" y="6289469"/>
                  <a:pt x="64139" y="3822315"/>
                  <a:pt x="3814" y="2870917"/>
                </a:cubicBezTo>
                <a:close/>
              </a:path>
            </a:pathLst>
          </a:custGeom>
          <a:solidFill>
            <a:schemeClr val="bg2"/>
          </a:solidFill>
        </p:spPr>
        <p:txBody>
          <a:bodyPr anchor="ctr"/>
          <a:lstStyle>
            <a:lvl1pPr algn="ctr">
              <a:defRPr/>
            </a:lvl1pPr>
          </a:lstStyle>
          <a:p>
            <a:r>
              <a:rPr lang="en-AU"/>
              <a:t>Click to insert image</a:t>
            </a:r>
          </a:p>
        </p:txBody>
      </p:sp>
      <p:sp>
        <p:nvSpPr>
          <p:cNvPr id="9" name="TextBox 8">
            <a:extLst>
              <a:ext uri="{FF2B5EF4-FFF2-40B4-BE49-F238E27FC236}">
                <a16:creationId xmlns:a16="http://schemas.microsoft.com/office/drawing/2014/main" id="{34CBC42D-B633-4F5F-AAD7-30B47732E662}"/>
              </a:ext>
            </a:extLst>
          </p:cNvPr>
          <p:cNvSpPr txBox="1"/>
          <p:nvPr userDrawn="1"/>
        </p:nvSpPr>
        <p:spPr>
          <a:xfrm>
            <a:off x="677335" y="6190456"/>
            <a:ext cx="2633133" cy="389850"/>
          </a:xfrm>
          <a:prstGeom prst="rect">
            <a:avLst/>
          </a:prstGeom>
          <a:noFill/>
        </p:spPr>
        <p:txBody>
          <a:bodyPr wrap="square" lIns="0" tIns="0" rIns="0" bIns="0" rtlCol="0">
            <a:spAutoFit/>
          </a:bodyPr>
          <a:lstStyle/>
          <a:p>
            <a:r>
              <a:rPr lang="en-AU" sz="1600" b="1">
                <a:solidFill>
                  <a:schemeClr val="bg1"/>
                </a:solidFill>
                <a:latin typeface="Fira Sans" panose="020B0503050000020004" pitchFamily="34" charset="0"/>
              </a:rPr>
              <a:t>1800 951 822</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400" b="0" i="0" u="none" strike="noStrike" kern="1200" baseline="30000">
                <a:solidFill>
                  <a:schemeClr val="bg1"/>
                </a:solidFill>
                <a:latin typeface="Fira Sans Light" panose="020B0403050000020004" pitchFamily="34" charset="0"/>
                <a:ea typeface="+mn-ea"/>
                <a:cs typeface="+mn-cs"/>
              </a:rPr>
              <a:t>agedcarequality.gov.au</a:t>
            </a:r>
          </a:p>
        </p:txBody>
      </p:sp>
      <p:sp>
        <p:nvSpPr>
          <p:cNvPr id="4" name="Date Placeholder 3"/>
          <p:cNvSpPr>
            <a:spLocks noGrp="1"/>
          </p:cNvSpPr>
          <p:nvPr>
            <p:ph type="dt" sz="half" idx="10"/>
          </p:nvPr>
        </p:nvSpPr>
        <p:spPr>
          <a:xfrm>
            <a:off x="677333" y="5122866"/>
            <a:ext cx="2743200" cy="365125"/>
          </a:xfrm>
          <a:prstGeom prst="rect">
            <a:avLst/>
          </a:prstGeom>
        </p:spPr>
        <p:txBody>
          <a:bodyPr lIns="0" tIns="0" rIns="0" bIns="0"/>
          <a:lstStyle>
            <a:lvl1pPr>
              <a:defRPr sz="1400">
                <a:solidFill>
                  <a:schemeClr val="bg1"/>
                </a:solidFill>
                <a:latin typeface="Fira Sans Light" panose="020B0403050000020004" pitchFamily="34" charset="0"/>
              </a:defRPr>
            </a:lvl1pPr>
          </a:lstStyle>
          <a:p>
            <a:r>
              <a:rPr lang="en-US"/>
              <a:t>Date:</a:t>
            </a:r>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400">
                <a:solidFill>
                  <a:schemeClr val="bg1"/>
                </a:solidFill>
                <a:latin typeface="Fira Sans ExtraBold" panose="020B0903050000020004" pitchFamily="34" charset="0"/>
              </a:defRPr>
            </a:lvl1pPr>
          </a:lstStyle>
          <a:p>
            <a:r>
              <a:rPr lang="en-US"/>
              <a:t>Click to edit Master title style</a:t>
            </a:r>
          </a:p>
        </p:txBody>
      </p:sp>
      <p:cxnSp>
        <p:nvCxnSpPr>
          <p:cNvPr id="14" name="Straight Connector 13">
            <a:extLst>
              <a:ext uri="{FF2B5EF4-FFF2-40B4-BE49-F238E27FC236}">
                <a16:creationId xmlns:a16="http://schemas.microsoft.com/office/drawing/2014/main" id="{EDDF3C40-B297-97F2-758D-C3FC5689D6FB}"/>
              </a:ext>
              <a:ext uri="{C183D7F6-B498-43B3-948B-1728B52AA6E4}">
                <adec:decorative xmlns:adec="http://schemas.microsoft.com/office/drawing/2017/decorative" val="1"/>
              </a:ext>
            </a:extLst>
          </p:cNvPr>
          <p:cNvCxnSpPr>
            <a:cxnSpLocks/>
          </p:cNvCxnSpPr>
          <p:nvPr userDrawn="1"/>
        </p:nvCxnSpPr>
        <p:spPr>
          <a:xfrm>
            <a:off x="677333" y="4962525"/>
            <a:ext cx="403755" cy="0"/>
          </a:xfrm>
          <a:prstGeom prst="line">
            <a:avLst/>
          </a:prstGeom>
          <a:ln w="12700">
            <a:solidFill>
              <a:srgbClr val="F6A733"/>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3684050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475"/>
            <a:ext cx="12191999" cy="6857048"/>
          </a:xfrm>
          <a:prstGeom prst="rect">
            <a:avLst/>
          </a:prstGeom>
        </p:spPr>
      </p:pic>
      <p:sp>
        <p:nvSpPr>
          <p:cNvPr id="3" name="Content Placeholder 2"/>
          <p:cNvSpPr>
            <a:spLocks noGrp="1"/>
          </p:cNvSpPr>
          <p:nvPr>
            <p:ph idx="1"/>
          </p:nvPr>
        </p:nvSpPr>
        <p:spPr/>
        <p:txBody>
          <a:bodyPr/>
          <a:lstStyle>
            <a:lvl1pPr>
              <a:defRPr>
                <a:solidFill>
                  <a:srgbClr val="00577D"/>
                </a:solidFill>
              </a:defRPr>
            </a:lvl1pPr>
            <a:lvl3pPr marL="180000" indent="-180000">
              <a:buFont typeface="Arial" panose="020B0604020202020204" pitchFamily="34" charset="0"/>
              <a:buChar char="•"/>
              <a:defRPr/>
            </a:lvl3pPr>
            <a:lvl4pPr marL="360000" indent="-180000">
              <a:buFont typeface="Arial" panose="020B0604020202020204" pitchFamily="34" charset="0"/>
              <a:buChar char="•"/>
              <a:defRPr/>
            </a:lvl4pPr>
            <a:lvl5pPr marL="540000" indent="-18000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762000" y="827314"/>
            <a:ext cx="9286875" cy="537936"/>
          </a:xfrm>
          <a:prstGeom prst="rect">
            <a:avLst/>
          </a:prstGeom>
        </p:spPr>
        <p:txBody>
          <a:bodyPr/>
          <a:lstStyle>
            <a:lvl1pPr>
              <a:defRPr sz="3600">
                <a:solidFill>
                  <a:srgbClr val="E77327"/>
                </a:solidFill>
                <a:latin typeface="Fira Sans ExtraBold" panose="020B0903050000020004" pitchFamily="34" charset="0"/>
              </a:defRPr>
            </a:lvl1pPr>
          </a:lstStyle>
          <a:p>
            <a:r>
              <a:rPr lang="en-US"/>
              <a:t>Click to edit Master title style</a:t>
            </a:r>
            <a:endParaRPr lang="en-AU"/>
          </a:p>
        </p:txBody>
      </p:sp>
    </p:spTree>
    <p:extLst>
      <p:ext uri="{BB962C8B-B14F-4D97-AF65-F5344CB8AC3E}">
        <p14:creationId xmlns:p14="http://schemas.microsoft.com/office/powerpoint/2010/main" val="2471264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99" y="190"/>
            <a:ext cx="12185401" cy="6857618"/>
          </a:xfrm>
          <a:prstGeom prst="rect">
            <a:avLst/>
          </a:prstGeom>
        </p:spPr>
      </p:pic>
      <p:sp>
        <p:nvSpPr>
          <p:cNvPr id="3" name="Content Placeholder 2"/>
          <p:cNvSpPr>
            <a:spLocks noGrp="1"/>
          </p:cNvSpPr>
          <p:nvPr>
            <p:ph idx="1"/>
          </p:nvPr>
        </p:nvSpPr>
        <p:spPr>
          <a:xfrm>
            <a:off x="7124700" y="1388165"/>
            <a:ext cx="4500563" cy="4722113"/>
          </a:xfrm>
        </p:spPr>
        <p:txBody>
          <a:bodyPr/>
          <a:lstStyle>
            <a:lvl1pPr>
              <a:defRPr>
                <a:solidFill>
                  <a:srgbClr val="00577D"/>
                </a:solidFill>
              </a:defRPr>
            </a:lvl1pPr>
            <a:lvl3pPr marL="180000" indent="-180000">
              <a:buFont typeface="Arial" panose="020B0604020202020204" pitchFamily="34" charset="0"/>
              <a:buChar char="•"/>
              <a:defRPr/>
            </a:lvl3pPr>
            <a:lvl4pPr marL="360000" indent="-180000">
              <a:buFont typeface="Arial" panose="020B0604020202020204" pitchFamily="34" charset="0"/>
              <a:buChar char="•"/>
              <a:defRPr/>
            </a:lvl4pPr>
            <a:lvl5pPr marL="540000" indent="-18000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762000" y="2378773"/>
            <a:ext cx="4305301" cy="1364561"/>
          </a:xfrm>
          <a:prstGeom prst="rect">
            <a:avLst/>
          </a:prstGeom>
        </p:spPr>
        <p:txBody>
          <a:bodyPr/>
          <a:lstStyle>
            <a:lvl1pPr>
              <a:defRPr sz="3600">
                <a:solidFill>
                  <a:schemeClr val="bg1"/>
                </a:solidFill>
                <a:latin typeface="Fira Sans ExtraBold" panose="020B0903050000020004" pitchFamily="34" charset="0"/>
              </a:defRPr>
            </a:lvl1pPr>
          </a:lstStyle>
          <a:p>
            <a:r>
              <a:rPr lang="en-US"/>
              <a:t>Click to edit heading here</a:t>
            </a:r>
            <a:endParaRPr lang="en-AU"/>
          </a:p>
        </p:txBody>
      </p:sp>
      <p:sp>
        <p:nvSpPr>
          <p:cNvPr id="5" name="Text Placeholder 16">
            <a:extLst>
              <a:ext uri="{FF2B5EF4-FFF2-40B4-BE49-F238E27FC236}">
                <a16:creationId xmlns:a16="http://schemas.microsoft.com/office/drawing/2014/main" id="{3B6D4505-E09F-2E55-1F49-03BB7AF13880}"/>
              </a:ext>
            </a:extLst>
          </p:cNvPr>
          <p:cNvSpPr>
            <a:spLocks noGrp="1"/>
          </p:cNvSpPr>
          <p:nvPr>
            <p:ph type="body" sz="quarter" idx="13" hasCustomPrompt="1"/>
          </p:nvPr>
        </p:nvSpPr>
        <p:spPr>
          <a:xfrm>
            <a:off x="761999" y="3743334"/>
            <a:ext cx="4305301"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447109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ditable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06EB28-456C-4C43-9E34-4D9A9B2BC57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962" y="0"/>
            <a:ext cx="12186076" cy="6857998"/>
          </a:xfrm>
          <a:prstGeom prst="rect">
            <a:avLst/>
          </a:prstGeom>
        </p:spPr>
      </p:pic>
      <p:sp>
        <p:nvSpPr>
          <p:cNvPr id="6" name="Picture Placeholder 11">
            <a:extLst>
              <a:ext uri="{FF2B5EF4-FFF2-40B4-BE49-F238E27FC236}">
                <a16:creationId xmlns:a16="http://schemas.microsoft.com/office/drawing/2014/main" id="{500F6588-C8F7-43FB-826F-699AA974DACF}"/>
              </a:ext>
              <a:ext uri="{C183D7F6-B498-43B3-948B-1728B52AA6E4}">
                <adec:decorative xmlns:adec="http://schemas.microsoft.com/office/drawing/2017/decorative" val="1"/>
              </a:ext>
            </a:extLst>
          </p:cNvPr>
          <p:cNvSpPr>
            <a:spLocks noGrp="1"/>
          </p:cNvSpPr>
          <p:nvPr>
            <p:ph type="pic" sz="quarter" idx="11" hasCustomPrompt="1"/>
          </p:nvPr>
        </p:nvSpPr>
        <p:spPr>
          <a:xfrm>
            <a:off x="6386093" y="1341068"/>
            <a:ext cx="6096420" cy="5774568"/>
          </a:xfrm>
          <a:custGeom>
            <a:avLst/>
            <a:gdLst>
              <a:gd name="connsiteX0" fmla="*/ 0 w 5953125"/>
              <a:gd name="connsiteY0" fmla="*/ 2789902 h 5579803"/>
              <a:gd name="connsiteX1" fmla="*/ 2976563 w 5953125"/>
              <a:gd name="connsiteY1" fmla="*/ 0 h 5579803"/>
              <a:gd name="connsiteX2" fmla="*/ 5953126 w 5953125"/>
              <a:gd name="connsiteY2" fmla="*/ 2789902 h 5579803"/>
              <a:gd name="connsiteX3" fmla="*/ 2976563 w 5953125"/>
              <a:gd name="connsiteY3" fmla="*/ 5579804 h 5579803"/>
              <a:gd name="connsiteX4" fmla="*/ 0 w 5953125"/>
              <a:gd name="connsiteY4" fmla="*/ 2789902 h 5579803"/>
              <a:gd name="connsiteX0" fmla="*/ 0 w 5953126"/>
              <a:gd name="connsiteY0" fmla="*/ 2804189 h 5594091"/>
              <a:gd name="connsiteX1" fmla="*/ 2976563 w 5953126"/>
              <a:gd name="connsiteY1" fmla="*/ 0 h 5594091"/>
              <a:gd name="connsiteX2" fmla="*/ 5953126 w 5953126"/>
              <a:gd name="connsiteY2" fmla="*/ 2804189 h 5594091"/>
              <a:gd name="connsiteX3" fmla="*/ 2976563 w 5953126"/>
              <a:gd name="connsiteY3" fmla="*/ 5594091 h 5594091"/>
              <a:gd name="connsiteX4" fmla="*/ 0 w 5953126"/>
              <a:gd name="connsiteY4" fmla="*/ 2804189 h 5594091"/>
              <a:gd name="connsiteX0" fmla="*/ 0 w 5953126"/>
              <a:gd name="connsiteY0" fmla="*/ 2864057 h 5653959"/>
              <a:gd name="connsiteX1" fmla="*/ 2976563 w 5953126"/>
              <a:gd name="connsiteY1" fmla="*/ 59868 h 5653959"/>
              <a:gd name="connsiteX2" fmla="*/ 5953126 w 5953126"/>
              <a:gd name="connsiteY2" fmla="*/ 2864057 h 5653959"/>
              <a:gd name="connsiteX3" fmla="*/ 2976563 w 5953126"/>
              <a:gd name="connsiteY3" fmla="*/ 5653959 h 5653959"/>
              <a:gd name="connsiteX4" fmla="*/ 0 w 5953126"/>
              <a:gd name="connsiteY4" fmla="*/ 2864057 h 5653959"/>
              <a:gd name="connsiteX0" fmla="*/ 219623 w 6172749"/>
              <a:gd name="connsiteY0" fmla="*/ 2867613 h 5657515"/>
              <a:gd name="connsiteX1" fmla="*/ 3196186 w 6172749"/>
              <a:gd name="connsiteY1" fmla="*/ 63424 h 5657515"/>
              <a:gd name="connsiteX2" fmla="*/ 6172749 w 6172749"/>
              <a:gd name="connsiteY2" fmla="*/ 2867613 h 5657515"/>
              <a:gd name="connsiteX3" fmla="*/ 3196186 w 6172749"/>
              <a:gd name="connsiteY3" fmla="*/ 5657515 h 5657515"/>
              <a:gd name="connsiteX4" fmla="*/ 219623 w 6172749"/>
              <a:gd name="connsiteY4" fmla="*/ 2867613 h 5657515"/>
              <a:gd name="connsiteX0" fmla="*/ 257432 w 6210558"/>
              <a:gd name="connsiteY0" fmla="*/ 2867613 h 5733817"/>
              <a:gd name="connsiteX1" fmla="*/ 3233995 w 6210558"/>
              <a:gd name="connsiteY1" fmla="*/ 63424 h 5733817"/>
              <a:gd name="connsiteX2" fmla="*/ 6210558 w 6210558"/>
              <a:gd name="connsiteY2" fmla="*/ 2867613 h 5733817"/>
              <a:gd name="connsiteX3" fmla="*/ 3233995 w 6210558"/>
              <a:gd name="connsiteY3" fmla="*/ 5657515 h 5733817"/>
              <a:gd name="connsiteX4" fmla="*/ 257432 w 6210558"/>
              <a:gd name="connsiteY4" fmla="*/ 2867613 h 5733817"/>
              <a:gd name="connsiteX0" fmla="*/ 7723 w 5960849"/>
              <a:gd name="connsiteY0" fmla="*/ 2864885 h 5950900"/>
              <a:gd name="connsiteX1" fmla="*/ 2984286 w 5960849"/>
              <a:gd name="connsiteY1" fmla="*/ 60696 h 5950900"/>
              <a:gd name="connsiteX2" fmla="*/ 5960849 w 5960849"/>
              <a:gd name="connsiteY2" fmla="*/ 2864885 h 5950900"/>
              <a:gd name="connsiteX3" fmla="*/ 3517686 w 5960849"/>
              <a:gd name="connsiteY3" fmla="*/ 5883387 h 5950900"/>
              <a:gd name="connsiteX4" fmla="*/ 7723 w 5960849"/>
              <a:gd name="connsiteY4" fmla="*/ 2864885 h 5950900"/>
              <a:gd name="connsiteX0" fmla="*/ 296854 w 6249980"/>
              <a:gd name="connsiteY0" fmla="*/ 2884154 h 5988885"/>
              <a:gd name="connsiteX1" fmla="*/ 3273417 w 6249980"/>
              <a:gd name="connsiteY1" fmla="*/ 79965 h 5988885"/>
              <a:gd name="connsiteX2" fmla="*/ 6249980 w 6249980"/>
              <a:gd name="connsiteY2" fmla="*/ 2884154 h 5988885"/>
              <a:gd name="connsiteX3" fmla="*/ 3806817 w 6249980"/>
              <a:gd name="connsiteY3" fmla="*/ 5902656 h 5988885"/>
              <a:gd name="connsiteX4" fmla="*/ 296854 w 6249980"/>
              <a:gd name="connsiteY4" fmla="*/ 2884154 h 5988885"/>
              <a:gd name="connsiteX0" fmla="*/ 102289 w 6055415"/>
              <a:gd name="connsiteY0" fmla="*/ 2895605 h 6011004"/>
              <a:gd name="connsiteX1" fmla="*/ 3078852 w 6055415"/>
              <a:gd name="connsiteY1" fmla="*/ 91416 h 6011004"/>
              <a:gd name="connsiteX2" fmla="*/ 6055415 w 6055415"/>
              <a:gd name="connsiteY2" fmla="*/ 2895605 h 6011004"/>
              <a:gd name="connsiteX3" fmla="*/ 3612252 w 6055415"/>
              <a:gd name="connsiteY3" fmla="*/ 5914107 h 6011004"/>
              <a:gd name="connsiteX4" fmla="*/ 102289 w 6055415"/>
              <a:gd name="connsiteY4" fmla="*/ 2895605 h 6011004"/>
              <a:gd name="connsiteX0" fmla="*/ 108853 w 6061979"/>
              <a:gd name="connsiteY0" fmla="*/ 2882974 h 5998373"/>
              <a:gd name="connsiteX1" fmla="*/ 3085416 w 6061979"/>
              <a:gd name="connsiteY1" fmla="*/ 78785 h 5998373"/>
              <a:gd name="connsiteX2" fmla="*/ 6061979 w 6061979"/>
              <a:gd name="connsiteY2" fmla="*/ 2882974 h 5998373"/>
              <a:gd name="connsiteX3" fmla="*/ 3618816 w 6061979"/>
              <a:gd name="connsiteY3" fmla="*/ 5901476 h 5998373"/>
              <a:gd name="connsiteX4" fmla="*/ 108853 w 6061979"/>
              <a:gd name="connsiteY4" fmla="*/ 2882974 h 5998373"/>
              <a:gd name="connsiteX0" fmla="*/ 79975 w 6033101"/>
              <a:gd name="connsiteY0" fmla="*/ 2873393 h 5988792"/>
              <a:gd name="connsiteX1" fmla="*/ 3056538 w 6033101"/>
              <a:gd name="connsiteY1" fmla="*/ 69204 h 5988792"/>
              <a:gd name="connsiteX2" fmla="*/ 6033101 w 6033101"/>
              <a:gd name="connsiteY2" fmla="*/ 2873393 h 5988792"/>
              <a:gd name="connsiteX3" fmla="*/ 3589938 w 6033101"/>
              <a:gd name="connsiteY3" fmla="*/ 5891895 h 5988792"/>
              <a:gd name="connsiteX4" fmla="*/ 79975 w 6033101"/>
              <a:gd name="connsiteY4" fmla="*/ 2873393 h 5988792"/>
              <a:gd name="connsiteX0" fmla="*/ 2373 w 5955499"/>
              <a:gd name="connsiteY0" fmla="*/ 2848415 h 5822377"/>
              <a:gd name="connsiteX1" fmla="*/ 2978936 w 5955499"/>
              <a:gd name="connsiteY1" fmla="*/ 44226 h 5822377"/>
              <a:gd name="connsiteX2" fmla="*/ 5955499 w 5955499"/>
              <a:gd name="connsiteY2" fmla="*/ 2848415 h 5822377"/>
              <a:gd name="connsiteX3" fmla="*/ 3340886 w 5955499"/>
              <a:gd name="connsiteY3" fmla="*/ 5752617 h 5822377"/>
              <a:gd name="connsiteX4" fmla="*/ 2373 w 5955499"/>
              <a:gd name="connsiteY4" fmla="*/ 2848415 h 5822377"/>
              <a:gd name="connsiteX0" fmla="*/ 3814 w 5956940"/>
              <a:gd name="connsiteY0" fmla="*/ 2870917 h 5844879"/>
              <a:gd name="connsiteX1" fmla="*/ 2980377 w 5956940"/>
              <a:gd name="connsiteY1" fmla="*/ 66728 h 5844879"/>
              <a:gd name="connsiteX2" fmla="*/ 5956940 w 5956940"/>
              <a:gd name="connsiteY2" fmla="*/ 2870917 h 5844879"/>
              <a:gd name="connsiteX3" fmla="*/ 3342327 w 5956940"/>
              <a:gd name="connsiteY3" fmla="*/ 5775119 h 5844879"/>
              <a:gd name="connsiteX4" fmla="*/ 3814 w 5956940"/>
              <a:gd name="connsiteY4" fmla="*/ 2870917 h 5844879"/>
              <a:gd name="connsiteX0" fmla="*/ 9189 w 6024489"/>
              <a:gd name="connsiteY0" fmla="*/ 2978291 h 5952683"/>
              <a:gd name="connsiteX1" fmla="*/ 4147802 w 6024489"/>
              <a:gd name="connsiteY1" fmla="*/ 64564 h 5952683"/>
              <a:gd name="connsiteX2" fmla="*/ 5962315 w 6024489"/>
              <a:gd name="connsiteY2" fmla="*/ 2978291 h 5952683"/>
              <a:gd name="connsiteX3" fmla="*/ 3347702 w 6024489"/>
              <a:gd name="connsiteY3" fmla="*/ 5882493 h 5952683"/>
              <a:gd name="connsiteX4" fmla="*/ 9189 w 6024489"/>
              <a:gd name="connsiteY4" fmla="*/ 2978291 h 5952683"/>
              <a:gd name="connsiteX0" fmla="*/ 5088 w 6010601"/>
              <a:gd name="connsiteY0" fmla="*/ 2206724 h 5832021"/>
              <a:gd name="connsiteX1" fmla="*/ 4196088 w 6010601"/>
              <a:gd name="connsiteY1" fmla="*/ 7372 h 5832021"/>
              <a:gd name="connsiteX2" fmla="*/ 6010601 w 6010601"/>
              <a:gd name="connsiteY2" fmla="*/ 2921099 h 5832021"/>
              <a:gd name="connsiteX3" fmla="*/ 3395988 w 6010601"/>
              <a:gd name="connsiteY3" fmla="*/ 5825301 h 5832021"/>
              <a:gd name="connsiteX4" fmla="*/ 5088 w 6010601"/>
              <a:gd name="connsiteY4" fmla="*/ 2206724 h 5832021"/>
              <a:gd name="connsiteX0" fmla="*/ 11459 w 6016972"/>
              <a:gd name="connsiteY0" fmla="*/ 2236172 h 5861469"/>
              <a:gd name="connsiteX1" fmla="*/ 4202459 w 6016972"/>
              <a:gd name="connsiteY1" fmla="*/ 36820 h 5861469"/>
              <a:gd name="connsiteX2" fmla="*/ 6016972 w 6016972"/>
              <a:gd name="connsiteY2" fmla="*/ 2950547 h 5861469"/>
              <a:gd name="connsiteX3" fmla="*/ 3402359 w 6016972"/>
              <a:gd name="connsiteY3" fmla="*/ 5854749 h 5861469"/>
              <a:gd name="connsiteX4" fmla="*/ 11459 w 6016972"/>
              <a:gd name="connsiteY4" fmla="*/ 2236172 h 5861469"/>
              <a:gd name="connsiteX0" fmla="*/ 33008 w 6038521"/>
              <a:gd name="connsiteY0" fmla="*/ 2206638 h 5727629"/>
              <a:gd name="connsiteX1" fmla="*/ 4224008 w 6038521"/>
              <a:gd name="connsiteY1" fmla="*/ 7286 h 5727629"/>
              <a:gd name="connsiteX2" fmla="*/ 6038521 w 6038521"/>
              <a:gd name="connsiteY2" fmla="*/ 2921013 h 5727629"/>
              <a:gd name="connsiteX3" fmla="*/ 2466646 w 6038521"/>
              <a:gd name="connsiteY3" fmla="*/ 5720440 h 5727629"/>
              <a:gd name="connsiteX4" fmla="*/ 33008 w 6038521"/>
              <a:gd name="connsiteY4" fmla="*/ 2206638 h 5727629"/>
              <a:gd name="connsiteX0" fmla="*/ 12 w 6005525"/>
              <a:gd name="connsiteY0" fmla="*/ 2215131 h 5736122"/>
              <a:gd name="connsiteX1" fmla="*/ 4191012 w 6005525"/>
              <a:gd name="connsiteY1" fmla="*/ 15779 h 5736122"/>
              <a:gd name="connsiteX2" fmla="*/ 6005525 w 6005525"/>
              <a:gd name="connsiteY2" fmla="*/ 2929506 h 5736122"/>
              <a:gd name="connsiteX3" fmla="*/ 2433650 w 6005525"/>
              <a:gd name="connsiteY3" fmla="*/ 5728933 h 5736122"/>
              <a:gd name="connsiteX4" fmla="*/ 12 w 6005525"/>
              <a:gd name="connsiteY4" fmla="*/ 2215131 h 5736122"/>
              <a:gd name="connsiteX0" fmla="*/ 12 w 6005525"/>
              <a:gd name="connsiteY0" fmla="*/ 2215131 h 5748972"/>
              <a:gd name="connsiteX1" fmla="*/ 4191012 w 6005525"/>
              <a:gd name="connsiteY1" fmla="*/ 15779 h 5748972"/>
              <a:gd name="connsiteX2" fmla="*/ 6005525 w 6005525"/>
              <a:gd name="connsiteY2" fmla="*/ 2929506 h 5748972"/>
              <a:gd name="connsiteX3" fmla="*/ 2433650 w 6005525"/>
              <a:gd name="connsiteY3" fmla="*/ 5728933 h 5748972"/>
              <a:gd name="connsiteX4" fmla="*/ 12 w 6005525"/>
              <a:gd name="connsiteY4" fmla="*/ 2215131 h 5748972"/>
              <a:gd name="connsiteX0" fmla="*/ 26276 w 6031789"/>
              <a:gd name="connsiteY0" fmla="*/ 2206573 h 5660464"/>
              <a:gd name="connsiteX1" fmla="*/ 4217276 w 6031789"/>
              <a:gd name="connsiteY1" fmla="*/ 7221 h 5660464"/>
              <a:gd name="connsiteX2" fmla="*/ 6031789 w 6031789"/>
              <a:gd name="connsiteY2" fmla="*/ 2920948 h 5660464"/>
              <a:gd name="connsiteX3" fmla="*/ 2859964 w 6031789"/>
              <a:gd name="connsiteY3" fmla="*/ 5639412 h 5660464"/>
              <a:gd name="connsiteX4" fmla="*/ 26276 w 6031789"/>
              <a:gd name="connsiteY4" fmla="*/ 2206573 h 5660464"/>
              <a:gd name="connsiteX0" fmla="*/ 26276 w 6035289"/>
              <a:gd name="connsiteY0" fmla="*/ 2227339 h 5681230"/>
              <a:gd name="connsiteX1" fmla="*/ 4217276 w 6035289"/>
              <a:gd name="connsiteY1" fmla="*/ 27987 h 5681230"/>
              <a:gd name="connsiteX2" fmla="*/ 6031789 w 6035289"/>
              <a:gd name="connsiteY2" fmla="*/ 2941714 h 5681230"/>
              <a:gd name="connsiteX3" fmla="*/ 2859964 w 6035289"/>
              <a:gd name="connsiteY3" fmla="*/ 5660178 h 5681230"/>
              <a:gd name="connsiteX4" fmla="*/ 26276 w 6035289"/>
              <a:gd name="connsiteY4" fmla="*/ 2227339 h 5681230"/>
              <a:gd name="connsiteX0" fmla="*/ 119144 w 6128157"/>
              <a:gd name="connsiteY0" fmla="*/ 2229681 h 5683572"/>
              <a:gd name="connsiteX1" fmla="*/ 4310144 w 6128157"/>
              <a:gd name="connsiteY1" fmla="*/ 30329 h 5683572"/>
              <a:gd name="connsiteX2" fmla="*/ 6124657 w 6128157"/>
              <a:gd name="connsiteY2" fmla="*/ 2944056 h 5683572"/>
              <a:gd name="connsiteX3" fmla="*/ 2952832 w 6128157"/>
              <a:gd name="connsiteY3" fmla="*/ 5662520 h 5683572"/>
              <a:gd name="connsiteX4" fmla="*/ 119144 w 6128157"/>
              <a:gd name="connsiteY4" fmla="*/ 2229681 h 5683572"/>
              <a:gd name="connsiteX0" fmla="*/ 108136 w 6117149"/>
              <a:gd name="connsiteY0" fmla="*/ 2224948 h 5723679"/>
              <a:gd name="connsiteX1" fmla="*/ 4299136 w 6117149"/>
              <a:gd name="connsiteY1" fmla="*/ 25596 h 5723679"/>
              <a:gd name="connsiteX2" fmla="*/ 6113649 w 6117149"/>
              <a:gd name="connsiteY2" fmla="*/ 2939323 h 5723679"/>
              <a:gd name="connsiteX3" fmla="*/ 2941824 w 6117149"/>
              <a:gd name="connsiteY3" fmla="*/ 5657787 h 5723679"/>
              <a:gd name="connsiteX4" fmla="*/ 1379725 w 6117149"/>
              <a:gd name="connsiteY4" fmla="*/ 4662418 h 5723679"/>
              <a:gd name="connsiteX5" fmla="*/ 108136 w 6117149"/>
              <a:gd name="connsiteY5" fmla="*/ 2224948 h 5723679"/>
              <a:gd name="connsiteX0" fmla="*/ 111291 w 6069179"/>
              <a:gd name="connsiteY0" fmla="*/ 1575366 h 5731322"/>
              <a:gd name="connsiteX1" fmla="*/ 4254666 w 6069179"/>
              <a:gd name="connsiteY1" fmla="*/ 33239 h 5731322"/>
              <a:gd name="connsiteX2" fmla="*/ 6069179 w 6069179"/>
              <a:gd name="connsiteY2" fmla="*/ 2946966 h 5731322"/>
              <a:gd name="connsiteX3" fmla="*/ 2897354 w 6069179"/>
              <a:gd name="connsiteY3" fmla="*/ 5665430 h 5731322"/>
              <a:gd name="connsiteX4" fmla="*/ 1335255 w 6069179"/>
              <a:gd name="connsiteY4" fmla="*/ 4670061 h 5731322"/>
              <a:gd name="connsiteX5" fmla="*/ 111291 w 6069179"/>
              <a:gd name="connsiteY5" fmla="*/ 1575366 h 5731322"/>
              <a:gd name="connsiteX0" fmla="*/ 99478 w 6057366"/>
              <a:gd name="connsiteY0" fmla="*/ 1574227 h 5703775"/>
              <a:gd name="connsiteX1" fmla="*/ 4242853 w 6057366"/>
              <a:gd name="connsiteY1" fmla="*/ 32100 h 5703775"/>
              <a:gd name="connsiteX2" fmla="*/ 6057366 w 6057366"/>
              <a:gd name="connsiteY2" fmla="*/ 2945827 h 5703775"/>
              <a:gd name="connsiteX3" fmla="*/ 2885541 w 6057366"/>
              <a:gd name="connsiteY3" fmla="*/ 5664291 h 5703775"/>
              <a:gd name="connsiteX4" fmla="*/ 1423455 w 6057366"/>
              <a:gd name="connsiteY4" fmla="*/ 4402222 h 5703775"/>
              <a:gd name="connsiteX5" fmla="*/ 99478 w 6057366"/>
              <a:gd name="connsiteY5" fmla="*/ 1574227 h 5703775"/>
              <a:gd name="connsiteX0" fmla="*/ 156469 w 6114357"/>
              <a:gd name="connsiteY0" fmla="*/ 1574227 h 5703775"/>
              <a:gd name="connsiteX1" fmla="*/ 4299844 w 6114357"/>
              <a:gd name="connsiteY1" fmla="*/ 32100 h 5703775"/>
              <a:gd name="connsiteX2" fmla="*/ 6114357 w 6114357"/>
              <a:gd name="connsiteY2" fmla="*/ 2945827 h 5703775"/>
              <a:gd name="connsiteX3" fmla="*/ 2942532 w 6114357"/>
              <a:gd name="connsiteY3" fmla="*/ 5664291 h 5703775"/>
              <a:gd name="connsiteX4" fmla="*/ 1480446 w 6114357"/>
              <a:gd name="connsiteY4" fmla="*/ 4402222 h 5703775"/>
              <a:gd name="connsiteX5" fmla="*/ 156469 w 6114357"/>
              <a:gd name="connsiteY5" fmla="*/ 1574227 h 5703775"/>
              <a:gd name="connsiteX0" fmla="*/ 166203 w 6124091"/>
              <a:gd name="connsiteY0" fmla="*/ 1575556 h 5736993"/>
              <a:gd name="connsiteX1" fmla="*/ 4309578 w 6124091"/>
              <a:gd name="connsiteY1" fmla="*/ 33429 h 5736993"/>
              <a:gd name="connsiteX2" fmla="*/ 6124091 w 6124091"/>
              <a:gd name="connsiteY2" fmla="*/ 2947156 h 5736993"/>
              <a:gd name="connsiteX3" fmla="*/ 2952266 w 6124091"/>
              <a:gd name="connsiteY3" fmla="*/ 5665620 h 5736993"/>
              <a:gd name="connsiteX4" fmla="*/ 1442555 w 6124091"/>
              <a:gd name="connsiteY4" fmla="*/ 4713113 h 5736993"/>
              <a:gd name="connsiteX5" fmla="*/ 166203 w 6124091"/>
              <a:gd name="connsiteY5" fmla="*/ 1575556 h 5736993"/>
              <a:gd name="connsiteX0" fmla="*/ 166203 w 6124091"/>
              <a:gd name="connsiteY0" fmla="*/ 1575556 h 5726559"/>
              <a:gd name="connsiteX1" fmla="*/ 4309578 w 6124091"/>
              <a:gd name="connsiteY1" fmla="*/ 33429 h 5726559"/>
              <a:gd name="connsiteX2" fmla="*/ 6124091 w 6124091"/>
              <a:gd name="connsiteY2" fmla="*/ 2947156 h 5726559"/>
              <a:gd name="connsiteX3" fmla="*/ 2952266 w 6124091"/>
              <a:gd name="connsiteY3" fmla="*/ 5665620 h 5726559"/>
              <a:gd name="connsiteX4" fmla="*/ 1442555 w 6124091"/>
              <a:gd name="connsiteY4" fmla="*/ 4713113 h 5726559"/>
              <a:gd name="connsiteX5" fmla="*/ 166203 w 6124091"/>
              <a:gd name="connsiteY5" fmla="*/ 1575556 h 5726559"/>
              <a:gd name="connsiteX0" fmla="*/ 113602 w 6071490"/>
              <a:gd name="connsiteY0" fmla="*/ 1575556 h 5793967"/>
              <a:gd name="connsiteX1" fmla="*/ 4256977 w 6071490"/>
              <a:gd name="connsiteY1" fmla="*/ 33429 h 5793967"/>
              <a:gd name="connsiteX2" fmla="*/ 6071490 w 6071490"/>
              <a:gd name="connsiteY2" fmla="*/ 2947156 h 5793967"/>
              <a:gd name="connsiteX3" fmla="*/ 3761677 w 6071490"/>
              <a:gd name="connsiteY3" fmla="*/ 5718008 h 5793967"/>
              <a:gd name="connsiteX4" fmla="*/ 1389954 w 6071490"/>
              <a:gd name="connsiteY4" fmla="*/ 4713113 h 5793967"/>
              <a:gd name="connsiteX5" fmla="*/ 113602 w 6071490"/>
              <a:gd name="connsiteY5" fmla="*/ 1575556 h 5793967"/>
              <a:gd name="connsiteX0" fmla="*/ 165898 w 6123786"/>
              <a:gd name="connsiteY0" fmla="*/ 1575556 h 5766087"/>
              <a:gd name="connsiteX1" fmla="*/ 4309273 w 6123786"/>
              <a:gd name="connsiteY1" fmla="*/ 33429 h 5766087"/>
              <a:gd name="connsiteX2" fmla="*/ 6123786 w 6123786"/>
              <a:gd name="connsiteY2" fmla="*/ 2947156 h 5766087"/>
              <a:gd name="connsiteX3" fmla="*/ 3813973 w 6123786"/>
              <a:gd name="connsiteY3" fmla="*/ 5718008 h 5766087"/>
              <a:gd name="connsiteX4" fmla="*/ 1442250 w 6123786"/>
              <a:gd name="connsiteY4" fmla="*/ 4713113 h 5766087"/>
              <a:gd name="connsiteX5" fmla="*/ 165898 w 6123786"/>
              <a:gd name="connsiteY5" fmla="*/ 1575556 h 5766087"/>
              <a:gd name="connsiteX0" fmla="*/ 138532 w 6096420"/>
              <a:gd name="connsiteY0" fmla="*/ 1584037 h 5774568"/>
              <a:gd name="connsiteX1" fmla="*/ 4281907 w 6096420"/>
              <a:gd name="connsiteY1" fmla="*/ 41910 h 5774568"/>
              <a:gd name="connsiteX2" fmla="*/ 6096420 w 6096420"/>
              <a:gd name="connsiteY2" fmla="*/ 2955637 h 5774568"/>
              <a:gd name="connsiteX3" fmla="*/ 3786607 w 6096420"/>
              <a:gd name="connsiteY3" fmla="*/ 5726489 h 5774568"/>
              <a:gd name="connsiteX4" fmla="*/ 1414884 w 6096420"/>
              <a:gd name="connsiteY4" fmla="*/ 4721594 h 5774568"/>
              <a:gd name="connsiteX5" fmla="*/ 138532 w 6096420"/>
              <a:gd name="connsiteY5" fmla="*/ 1584037 h 577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420" h="5774568">
                <a:moveTo>
                  <a:pt x="138532" y="1584037"/>
                </a:moveTo>
                <a:cubicBezTo>
                  <a:pt x="549694" y="546915"/>
                  <a:pt x="3288926" y="-186690"/>
                  <a:pt x="4281907" y="41910"/>
                </a:cubicBezTo>
                <a:cubicBezTo>
                  <a:pt x="5274888" y="270510"/>
                  <a:pt x="6096420" y="1414817"/>
                  <a:pt x="6096420" y="2955637"/>
                </a:cubicBezTo>
                <a:cubicBezTo>
                  <a:pt x="6096420" y="4496457"/>
                  <a:pt x="4566863" y="5432163"/>
                  <a:pt x="3786607" y="5726489"/>
                </a:cubicBezTo>
                <a:cubicBezTo>
                  <a:pt x="3006351" y="6020815"/>
                  <a:pt x="2575346" y="4873841"/>
                  <a:pt x="1414884" y="4721594"/>
                </a:cubicBezTo>
                <a:cubicBezTo>
                  <a:pt x="254422" y="4569347"/>
                  <a:pt x="-272630" y="2621159"/>
                  <a:pt x="138532" y="1584037"/>
                </a:cubicBezTo>
                <a:close/>
              </a:path>
            </a:pathLst>
          </a:custGeom>
          <a:solidFill>
            <a:schemeClr val="bg2"/>
          </a:solidFill>
        </p:spPr>
        <p:txBody>
          <a:bodyPr anchor="ctr"/>
          <a:lstStyle>
            <a:lvl1pPr algn="ctr">
              <a:defRPr/>
            </a:lvl1pPr>
          </a:lstStyle>
          <a:p>
            <a:r>
              <a:rPr lang="en-AU"/>
              <a:t>Click to insert image</a:t>
            </a:r>
          </a:p>
        </p:txBody>
      </p:sp>
      <p:sp>
        <p:nvSpPr>
          <p:cNvPr id="9" name="TextBox 8">
            <a:extLst>
              <a:ext uri="{FF2B5EF4-FFF2-40B4-BE49-F238E27FC236}">
                <a16:creationId xmlns:a16="http://schemas.microsoft.com/office/drawing/2014/main" id="{34CBC42D-B633-4F5F-AAD7-30B47732E662}"/>
              </a:ext>
            </a:extLst>
          </p:cNvPr>
          <p:cNvSpPr txBox="1"/>
          <p:nvPr userDrawn="1"/>
        </p:nvSpPr>
        <p:spPr>
          <a:xfrm>
            <a:off x="677335" y="6190456"/>
            <a:ext cx="2633133" cy="389850"/>
          </a:xfrm>
          <a:prstGeom prst="rect">
            <a:avLst/>
          </a:prstGeom>
          <a:noFill/>
        </p:spPr>
        <p:txBody>
          <a:bodyPr wrap="square" lIns="0" tIns="0" rIns="0" bIns="0" rtlCol="0">
            <a:spAutoFit/>
          </a:bodyPr>
          <a:lstStyle/>
          <a:p>
            <a:r>
              <a:rPr lang="en-AU" sz="1600" b="1">
                <a:solidFill>
                  <a:schemeClr val="bg1"/>
                </a:solidFill>
                <a:latin typeface="Fira Sans" panose="020B0503050000020004" pitchFamily="34" charset="0"/>
              </a:rPr>
              <a:t>1800 951 822</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400" b="0" i="0" u="none" strike="noStrike" kern="1200" baseline="30000">
                <a:solidFill>
                  <a:schemeClr val="bg1"/>
                </a:solidFill>
                <a:latin typeface="Fira Sans Light" panose="020B0403050000020004" pitchFamily="34" charset="0"/>
                <a:ea typeface="+mn-ea"/>
                <a:cs typeface="+mn-cs"/>
              </a:rPr>
              <a:t>agedcarequality.gov.au</a:t>
            </a:r>
          </a:p>
        </p:txBody>
      </p:sp>
      <p:sp>
        <p:nvSpPr>
          <p:cNvPr id="4" name="Date Placeholder 3"/>
          <p:cNvSpPr>
            <a:spLocks noGrp="1"/>
          </p:cNvSpPr>
          <p:nvPr>
            <p:ph type="dt" sz="half" idx="10"/>
          </p:nvPr>
        </p:nvSpPr>
        <p:spPr>
          <a:xfrm>
            <a:off x="677333" y="5122866"/>
            <a:ext cx="2743200" cy="365125"/>
          </a:xfrm>
          <a:prstGeom prst="rect">
            <a:avLst/>
          </a:prstGeom>
        </p:spPr>
        <p:txBody>
          <a:bodyPr lIns="0" tIns="0" rIns="0" bIns="0"/>
          <a:lstStyle>
            <a:lvl1pPr>
              <a:defRPr sz="1400">
                <a:solidFill>
                  <a:schemeClr val="bg1"/>
                </a:solidFill>
                <a:latin typeface="Fira Sans Light" panose="020B0403050000020004" pitchFamily="34" charset="0"/>
              </a:defRPr>
            </a:lvl1pPr>
          </a:lstStyle>
          <a:p>
            <a:r>
              <a:rPr lang="en-US"/>
              <a:t>Date:</a:t>
            </a:r>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400">
                <a:solidFill>
                  <a:schemeClr val="bg1"/>
                </a:solidFill>
                <a:latin typeface="Fira Sans ExtraBold" panose="020B0903050000020004" pitchFamily="34" charset="0"/>
              </a:defRPr>
            </a:lvl1pPr>
          </a:lstStyle>
          <a:p>
            <a:r>
              <a:rPr lang="en-US"/>
              <a:t>Click to edit Master title style</a:t>
            </a:r>
          </a:p>
        </p:txBody>
      </p:sp>
      <p:cxnSp>
        <p:nvCxnSpPr>
          <p:cNvPr id="14" name="Straight Connector 13">
            <a:extLst>
              <a:ext uri="{FF2B5EF4-FFF2-40B4-BE49-F238E27FC236}">
                <a16:creationId xmlns:a16="http://schemas.microsoft.com/office/drawing/2014/main" id="{EDDF3C40-B297-97F2-758D-C3FC5689D6FB}"/>
              </a:ext>
              <a:ext uri="{C183D7F6-B498-43B3-948B-1728B52AA6E4}">
                <adec:decorative xmlns:adec="http://schemas.microsoft.com/office/drawing/2017/decorative" val="1"/>
              </a:ext>
            </a:extLst>
          </p:cNvPr>
          <p:cNvCxnSpPr>
            <a:cxnSpLocks/>
          </p:cNvCxnSpPr>
          <p:nvPr userDrawn="1"/>
        </p:nvCxnSpPr>
        <p:spPr>
          <a:xfrm>
            <a:off x="677333" y="4962525"/>
            <a:ext cx="403755" cy="0"/>
          </a:xfrm>
          <a:prstGeom prst="line">
            <a:avLst/>
          </a:prstGeom>
          <a:ln w="12700">
            <a:solidFill>
              <a:srgbClr val="4CBBAB"/>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3658387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475"/>
            <a:ext cx="12191997" cy="6857047"/>
          </a:xfrm>
          <a:prstGeom prst="rect">
            <a:avLst/>
          </a:prstGeom>
        </p:spPr>
      </p:pic>
      <p:sp>
        <p:nvSpPr>
          <p:cNvPr id="3" name="Content Placeholder 2"/>
          <p:cNvSpPr>
            <a:spLocks noGrp="1"/>
          </p:cNvSpPr>
          <p:nvPr>
            <p:ph idx="1"/>
          </p:nvPr>
        </p:nvSpPr>
        <p:spPr/>
        <p:txBody>
          <a:bodyPr/>
          <a:lstStyle>
            <a:lvl1pPr>
              <a:defRPr>
                <a:solidFill>
                  <a:srgbClr val="00577D"/>
                </a:solidFill>
              </a:defRPr>
            </a:lvl1pPr>
            <a:lvl3pPr marL="180000" indent="-180000">
              <a:buFont typeface="Arial" panose="020B0604020202020204" pitchFamily="34" charset="0"/>
              <a:buChar char="•"/>
              <a:defRPr/>
            </a:lvl3pPr>
            <a:lvl4pPr marL="360000" indent="-180000">
              <a:buFont typeface="Arial" panose="020B0604020202020204" pitchFamily="34" charset="0"/>
              <a:buChar char="•"/>
              <a:defRPr/>
            </a:lvl4pPr>
            <a:lvl5pPr marL="540000" indent="-18000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762000" y="827314"/>
            <a:ext cx="9286875" cy="537936"/>
          </a:xfrm>
          <a:prstGeom prst="rect">
            <a:avLst/>
          </a:prstGeom>
        </p:spPr>
        <p:txBody>
          <a:bodyPr/>
          <a:lstStyle>
            <a:lvl1pPr>
              <a:defRPr sz="3600">
                <a:solidFill>
                  <a:srgbClr val="008E85"/>
                </a:solidFill>
                <a:latin typeface="Fira Sans ExtraBold" panose="020B0903050000020004" pitchFamily="34" charset="0"/>
              </a:defRPr>
            </a:lvl1pPr>
          </a:lstStyle>
          <a:p>
            <a:r>
              <a:rPr lang="en-US"/>
              <a:t>Click to edit Master title style</a:t>
            </a:r>
            <a:endParaRPr lang="en-AU"/>
          </a:p>
        </p:txBody>
      </p:sp>
    </p:spTree>
    <p:extLst>
      <p:ext uri="{BB962C8B-B14F-4D97-AF65-F5344CB8AC3E}">
        <p14:creationId xmlns:p14="http://schemas.microsoft.com/office/powerpoint/2010/main" val="108402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300" y="190"/>
            <a:ext cx="12185399" cy="6857617"/>
          </a:xfrm>
          <a:prstGeom prst="rect">
            <a:avLst/>
          </a:prstGeom>
        </p:spPr>
      </p:pic>
      <p:sp>
        <p:nvSpPr>
          <p:cNvPr id="3" name="Content Placeholder 2"/>
          <p:cNvSpPr>
            <a:spLocks noGrp="1"/>
          </p:cNvSpPr>
          <p:nvPr>
            <p:ph idx="1"/>
          </p:nvPr>
        </p:nvSpPr>
        <p:spPr>
          <a:xfrm>
            <a:off x="7124700" y="1388165"/>
            <a:ext cx="4500563" cy="4722113"/>
          </a:xfrm>
        </p:spPr>
        <p:txBody>
          <a:bodyPr/>
          <a:lstStyle>
            <a:lvl1pPr>
              <a:defRPr>
                <a:solidFill>
                  <a:srgbClr val="00577D"/>
                </a:solidFill>
              </a:defRPr>
            </a:lvl1pPr>
            <a:lvl3pPr marL="180000" indent="-180000">
              <a:buFont typeface="Arial" panose="020B0604020202020204" pitchFamily="34" charset="0"/>
              <a:buChar char="•"/>
              <a:defRPr/>
            </a:lvl3pPr>
            <a:lvl4pPr marL="360000" indent="-180000">
              <a:buFont typeface="Arial" panose="020B0604020202020204" pitchFamily="34" charset="0"/>
              <a:buChar char="•"/>
              <a:defRPr/>
            </a:lvl4pPr>
            <a:lvl5pPr marL="540000" indent="-18000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762000" y="2378773"/>
            <a:ext cx="4305301" cy="1364561"/>
          </a:xfrm>
          <a:prstGeom prst="rect">
            <a:avLst/>
          </a:prstGeom>
        </p:spPr>
        <p:txBody>
          <a:bodyPr/>
          <a:lstStyle>
            <a:lvl1pPr>
              <a:defRPr sz="3600">
                <a:solidFill>
                  <a:schemeClr val="bg1"/>
                </a:solidFill>
                <a:latin typeface="Fira Sans ExtraBold" panose="020B0903050000020004" pitchFamily="34" charset="0"/>
              </a:defRPr>
            </a:lvl1pPr>
          </a:lstStyle>
          <a:p>
            <a:r>
              <a:rPr lang="en-US"/>
              <a:t>Click to edit heading here</a:t>
            </a:r>
            <a:endParaRPr lang="en-AU"/>
          </a:p>
        </p:txBody>
      </p:sp>
      <p:sp>
        <p:nvSpPr>
          <p:cNvPr id="5" name="Text Placeholder 16">
            <a:extLst>
              <a:ext uri="{FF2B5EF4-FFF2-40B4-BE49-F238E27FC236}">
                <a16:creationId xmlns:a16="http://schemas.microsoft.com/office/drawing/2014/main" id="{3B6D4505-E09F-2E55-1F49-03BB7AF13880}"/>
              </a:ext>
            </a:extLst>
          </p:cNvPr>
          <p:cNvSpPr>
            <a:spLocks noGrp="1"/>
          </p:cNvSpPr>
          <p:nvPr>
            <p:ph type="body" sz="quarter" idx="13" hasCustomPrompt="1"/>
          </p:nvPr>
        </p:nvSpPr>
        <p:spPr>
          <a:xfrm>
            <a:off x="761999" y="3743334"/>
            <a:ext cx="4305301"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3216638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ditable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06EB28-456C-4C43-9E34-4D9A9B2BC57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962" y="0"/>
            <a:ext cx="12186076" cy="6857998"/>
          </a:xfrm>
          <a:prstGeom prst="rect">
            <a:avLst/>
          </a:prstGeom>
        </p:spPr>
      </p:pic>
      <p:sp>
        <p:nvSpPr>
          <p:cNvPr id="6" name="Picture Placeholder 11">
            <a:extLst>
              <a:ext uri="{FF2B5EF4-FFF2-40B4-BE49-F238E27FC236}">
                <a16:creationId xmlns:a16="http://schemas.microsoft.com/office/drawing/2014/main" id="{500F6588-C8F7-43FB-826F-699AA974DACF}"/>
              </a:ext>
              <a:ext uri="{C183D7F6-B498-43B3-948B-1728B52AA6E4}">
                <adec:decorative xmlns:adec="http://schemas.microsoft.com/office/drawing/2017/decorative" val="1"/>
              </a:ext>
            </a:extLst>
          </p:cNvPr>
          <p:cNvSpPr>
            <a:spLocks noGrp="1"/>
          </p:cNvSpPr>
          <p:nvPr>
            <p:ph type="pic" sz="quarter" idx="11" hasCustomPrompt="1"/>
          </p:nvPr>
        </p:nvSpPr>
        <p:spPr>
          <a:xfrm>
            <a:off x="6555105" y="1406283"/>
            <a:ext cx="5933532" cy="5725302"/>
          </a:xfrm>
          <a:custGeom>
            <a:avLst/>
            <a:gdLst>
              <a:gd name="connsiteX0" fmla="*/ 0 w 5953125"/>
              <a:gd name="connsiteY0" fmla="*/ 2789902 h 5579803"/>
              <a:gd name="connsiteX1" fmla="*/ 2976563 w 5953125"/>
              <a:gd name="connsiteY1" fmla="*/ 0 h 5579803"/>
              <a:gd name="connsiteX2" fmla="*/ 5953126 w 5953125"/>
              <a:gd name="connsiteY2" fmla="*/ 2789902 h 5579803"/>
              <a:gd name="connsiteX3" fmla="*/ 2976563 w 5953125"/>
              <a:gd name="connsiteY3" fmla="*/ 5579804 h 5579803"/>
              <a:gd name="connsiteX4" fmla="*/ 0 w 5953125"/>
              <a:gd name="connsiteY4" fmla="*/ 2789902 h 5579803"/>
              <a:gd name="connsiteX0" fmla="*/ 0 w 5953126"/>
              <a:gd name="connsiteY0" fmla="*/ 2804189 h 5594091"/>
              <a:gd name="connsiteX1" fmla="*/ 2976563 w 5953126"/>
              <a:gd name="connsiteY1" fmla="*/ 0 h 5594091"/>
              <a:gd name="connsiteX2" fmla="*/ 5953126 w 5953126"/>
              <a:gd name="connsiteY2" fmla="*/ 2804189 h 5594091"/>
              <a:gd name="connsiteX3" fmla="*/ 2976563 w 5953126"/>
              <a:gd name="connsiteY3" fmla="*/ 5594091 h 5594091"/>
              <a:gd name="connsiteX4" fmla="*/ 0 w 5953126"/>
              <a:gd name="connsiteY4" fmla="*/ 2804189 h 5594091"/>
              <a:gd name="connsiteX0" fmla="*/ 0 w 5953126"/>
              <a:gd name="connsiteY0" fmla="*/ 2864057 h 5653959"/>
              <a:gd name="connsiteX1" fmla="*/ 2976563 w 5953126"/>
              <a:gd name="connsiteY1" fmla="*/ 59868 h 5653959"/>
              <a:gd name="connsiteX2" fmla="*/ 5953126 w 5953126"/>
              <a:gd name="connsiteY2" fmla="*/ 2864057 h 5653959"/>
              <a:gd name="connsiteX3" fmla="*/ 2976563 w 5953126"/>
              <a:gd name="connsiteY3" fmla="*/ 5653959 h 5653959"/>
              <a:gd name="connsiteX4" fmla="*/ 0 w 5953126"/>
              <a:gd name="connsiteY4" fmla="*/ 2864057 h 5653959"/>
              <a:gd name="connsiteX0" fmla="*/ 219623 w 6172749"/>
              <a:gd name="connsiteY0" fmla="*/ 2867613 h 5657515"/>
              <a:gd name="connsiteX1" fmla="*/ 3196186 w 6172749"/>
              <a:gd name="connsiteY1" fmla="*/ 63424 h 5657515"/>
              <a:gd name="connsiteX2" fmla="*/ 6172749 w 6172749"/>
              <a:gd name="connsiteY2" fmla="*/ 2867613 h 5657515"/>
              <a:gd name="connsiteX3" fmla="*/ 3196186 w 6172749"/>
              <a:gd name="connsiteY3" fmla="*/ 5657515 h 5657515"/>
              <a:gd name="connsiteX4" fmla="*/ 219623 w 6172749"/>
              <a:gd name="connsiteY4" fmla="*/ 2867613 h 5657515"/>
              <a:gd name="connsiteX0" fmla="*/ 257432 w 6210558"/>
              <a:gd name="connsiteY0" fmla="*/ 2867613 h 5733817"/>
              <a:gd name="connsiteX1" fmla="*/ 3233995 w 6210558"/>
              <a:gd name="connsiteY1" fmla="*/ 63424 h 5733817"/>
              <a:gd name="connsiteX2" fmla="*/ 6210558 w 6210558"/>
              <a:gd name="connsiteY2" fmla="*/ 2867613 h 5733817"/>
              <a:gd name="connsiteX3" fmla="*/ 3233995 w 6210558"/>
              <a:gd name="connsiteY3" fmla="*/ 5657515 h 5733817"/>
              <a:gd name="connsiteX4" fmla="*/ 257432 w 6210558"/>
              <a:gd name="connsiteY4" fmla="*/ 2867613 h 5733817"/>
              <a:gd name="connsiteX0" fmla="*/ 7723 w 5960849"/>
              <a:gd name="connsiteY0" fmla="*/ 2864885 h 5950900"/>
              <a:gd name="connsiteX1" fmla="*/ 2984286 w 5960849"/>
              <a:gd name="connsiteY1" fmla="*/ 60696 h 5950900"/>
              <a:gd name="connsiteX2" fmla="*/ 5960849 w 5960849"/>
              <a:gd name="connsiteY2" fmla="*/ 2864885 h 5950900"/>
              <a:gd name="connsiteX3" fmla="*/ 3517686 w 5960849"/>
              <a:gd name="connsiteY3" fmla="*/ 5883387 h 5950900"/>
              <a:gd name="connsiteX4" fmla="*/ 7723 w 5960849"/>
              <a:gd name="connsiteY4" fmla="*/ 2864885 h 5950900"/>
              <a:gd name="connsiteX0" fmla="*/ 296854 w 6249980"/>
              <a:gd name="connsiteY0" fmla="*/ 2884154 h 5988885"/>
              <a:gd name="connsiteX1" fmla="*/ 3273417 w 6249980"/>
              <a:gd name="connsiteY1" fmla="*/ 79965 h 5988885"/>
              <a:gd name="connsiteX2" fmla="*/ 6249980 w 6249980"/>
              <a:gd name="connsiteY2" fmla="*/ 2884154 h 5988885"/>
              <a:gd name="connsiteX3" fmla="*/ 3806817 w 6249980"/>
              <a:gd name="connsiteY3" fmla="*/ 5902656 h 5988885"/>
              <a:gd name="connsiteX4" fmla="*/ 296854 w 6249980"/>
              <a:gd name="connsiteY4" fmla="*/ 2884154 h 5988885"/>
              <a:gd name="connsiteX0" fmla="*/ 102289 w 6055415"/>
              <a:gd name="connsiteY0" fmla="*/ 2895605 h 6011004"/>
              <a:gd name="connsiteX1" fmla="*/ 3078852 w 6055415"/>
              <a:gd name="connsiteY1" fmla="*/ 91416 h 6011004"/>
              <a:gd name="connsiteX2" fmla="*/ 6055415 w 6055415"/>
              <a:gd name="connsiteY2" fmla="*/ 2895605 h 6011004"/>
              <a:gd name="connsiteX3" fmla="*/ 3612252 w 6055415"/>
              <a:gd name="connsiteY3" fmla="*/ 5914107 h 6011004"/>
              <a:gd name="connsiteX4" fmla="*/ 102289 w 6055415"/>
              <a:gd name="connsiteY4" fmla="*/ 2895605 h 6011004"/>
              <a:gd name="connsiteX0" fmla="*/ 108853 w 6061979"/>
              <a:gd name="connsiteY0" fmla="*/ 2882974 h 5998373"/>
              <a:gd name="connsiteX1" fmla="*/ 3085416 w 6061979"/>
              <a:gd name="connsiteY1" fmla="*/ 78785 h 5998373"/>
              <a:gd name="connsiteX2" fmla="*/ 6061979 w 6061979"/>
              <a:gd name="connsiteY2" fmla="*/ 2882974 h 5998373"/>
              <a:gd name="connsiteX3" fmla="*/ 3618816 w 6061979"/>
              <a:gd name="connsiteY3" fmla="*/ 5901476 h 5998373"/>
              <a:gd name="connsiteX4" fmla="*/ 108853 w 6061979"/>
              <a:gd name="connsiteY4" fmla="*/ 2882974 h 5998373"/>
              <a:gd name="connsiteX0" fmla="*/ 79975 w 6033101"/>
              <a:gd name="connsiteY0" fmla="*/ 2873393 h 5988792"/>
              <a:gd name="connsiteX1" fmla="*/ 3056538 w 6033101"/>
              <a:gd name="connsiteY1" fmla="*/ 69204 h 5988792"/>
              <a:gd name="connsiteX2" fmla="*/ 6033101 w 6033101"/>
              <a:gd name="connsiteY2" fmla="*/ 2873393 h 5988792"/>
              <a:gd name="connsiteX3" fmla="*/ 3589938 w 6033101"/>
              <a:gd name="connsiteY3" fmla="*/ 5891895 h 5988792"/>
              <a:gd name="connsiteX4" fmla="*/ 79975 w 6033101"/>
              <a:gd name="connsiteY4" fmla="*/ 2873393 h 5988792"/>
              <a:gd name="connsiteX0" fmla="*/ 2373 w 5955499"/>
              <a:gd name="connsiteY0" fmla="*/ 2848415 h 5822377"/>
              <a:gd name="connsiteX1" fmla="*/ 2978936 w 5955499"/>
              <a:gd name="connsiteY1" fmla="*/ 44226 h 5822377"/>
              <a:gd name="connsiteX2" fmla="*/ 5955499 w 5955499"/>
              <a:gd name="connsiteY2" fmla="*/ 2848415 h 5822377"/>
              <a:gd name="connsiteX3" fmla="*/ 3340886 w 5955499"/>
              <a:gd name="connsiteY3" fmla="*/ 5752617 h 5822377"/>
              <a:gd name="connsiteX4" fmla="*/ 2373 w 5955499"/>
              <a:gd name="connsiteY4" fmla="*/ 2848415 h 5822377"/>
              <a:gd name="connsiteX0" fmla="*/ 3814 w 5956940"/>
              <a:gd name="connsiteY0" fmla="*/ 2870917 h 5844879"/>
              <a:gd name="connsiteX1" fmla="*/ 2980377 w 5956940"/>
              <a:gd name="connsiteY1" fmla="*/ 66728 h 5844879"/>
              <a:gd name="connsiteX2" fmla="*/ 5956940 w 5956940"/>
              <a:gd name="connsiteY2" fmla="*/ 2870917 h 5844879"/>
              <a:gd name="connsiteX3" fmla="*/ 3342327 w 5956940"/>
              <a:gd name="connsiteY3" fmla="*/ 5775119 h 5844879"/>
              <a:gd name="connsiteX4" fmla="*/ 3814 w 5956940"/>
              <a:gd name="connsiteY4" fmla="*/ 2870917 h 5844879"/>
              <a:gd name="connsiteX0" fmla="*/ 9189 w 6024489"/>
              <a:gd name="connsiteY0" fmla="*/ 2978291 h 5952683"/>
              <a:gd name="connsiteX1" fmla="*/ 4147802 w 6024489"/>
              <a:gd name="connsiteY1" fmla="*/ 64564 h 5952683"/>
              <a:gd name="connsiteX2" fmla="*/ 5962315 w 6024489"/>
              <a:gd name="connsiteY2" fmla="*/ 2978291 h 5952683"/>
              <a:gd name="connsiteX3" fmla="*/ 3347702 w 6024489"/>
              <a:gd name="connsiteY3" fmla="*/ 5882493 h 5952683"/>
              <a:gd name="connsiteX4" fmla="*/ 9189 w 6024489"/>
              <a:gd name="connsiteY4" fmla="*/ 2978291 h 5952683"/>
              <a:gd name="connsiteX0" fmla="*/ 5088 w 6010601"/>
              <a:gd name="connsiteY0" fmla="*/ 2206724 h 5832021"/>
              <a:gd name="connsiteX1" fmla="*/ 4196088 w 6010601"/>
              <a:gd name="connsiteY1" fmla="*/ 7372 h 5832021"/>
              <a:gd name="connsiteX2" fmla="*/ 6010601 w 6010601"/>
              <a:gd name="connsiteY2" fmla="*/ 2921099 h 5832021"/>
              <a:gd name="connsiteX3" fmla="*/ 3395988 w 6010601"/>
              <a:gd name="connsiteY3" fmla="*/ 5825301 h 5832021"/>
              <a:gd name="connsiteX4" fmla="*/ 5088 w 6010601"/>
              <a:gd name="connsiteY4" fmla="*/ 2206724 h 5832021"/>
              <a:gd name="connsiteX0" fmla="*/ 11459 w 6016972"/>
              <a:gd name="connsiteY0" fmla="*/ 2236172 h 5861469"/>
              <a:gd name="connsiteX1" fmla="*/ 4202459 w 6016972"/>
              <a:gd name="connsiteY1" fmla="*/ 36820 h 5861469"/>
              <a:gd name="connsiteX2" fmla="*/ 6016972 w 6016972"/>
              <a:gd name="connsiteY2" fmla="*/ 2950547 h 5861469"/>
              <a:gd name="connsiteX3" fmla="*/ 3402359 w 6016972"/>
              <a:gd name="connsiteY3" fmla="*/ 5854749 h 5861469"/>
              <a:gd name="connsiteX4" fmla="*/ 11459 w 6016972"/>
              <a:gd name="connsiteY4" fmla="*/ 2236172 h 5861469"/>
              <a:gd name="connsiteX0" fmla="*/ 33008 w 6038521"/>
              <a:gd name="connsiteY0" fmla="*/ 2206638 h 5727629"/>
              <a:gd name="connsiteX1" fmla="*/ 4224008 w 6038521"/>
              <a:gd name="connsiteY1" fmla="*/ 7286 h 5727629"/>
              <a:gd name="connsiteX2" fmla="*/ 6038521 w 6038521"/>
              <a:gd name="connsiteY2" fmla="*/ 2921013 h 5727629"/>
              <a:gd name="connsiteX3" fmla="*/ 2466646 w 6038521"/>
              <a:gd name="connsiteY3" fmla="*/ 5720440 h 5727629"/>
              <a:gd name="connsiteX4" fmla="*/ 33008 w 6038521"/>
              <a:gd name="connsiteY4" fmla="*/ 2206638 h 5727629"/>
              <a:gd name="connsiteX0" fmla="*/ 12 w 6005525"/>
              <a:gd name="connsiteY0" fmla="*/ 2215131 h 5736122"/>
              <a:gd name="connsiteX1" fmla="*/ 4191012 w 6005525"/>
              <a:gd name="connsiteY1" fmla="*/ 15779 h 5736122"/>
              <a:gd name="connsiteX2" fmla="*/ 6005525 w 6005525"/>
              <a:gd name="connsiteY2" fmla="*/ 2929506 h 5736122"/>
              <a:gd name="connsiteX3" fmla="*/ 2433650 w 6005525"/>
              <a:gd name="connsiteY3" fmla="*/ 5728933 h 5736122"/>
              <a:gd name="connsiteX4" fmla="*/ 12 w 6005525"/>
              <a:gd name="connsiteY4" fmla="*/ 2215131 h 5736122"/>
              <a:gd name="connsiteX0" fmla="*/ 12 w 6005525"/>
              <a:gd name="connsiteY0" fmla="*/ 2215131 h 5748972"/>
              <a:gd name="connsiteX1" fmla="*/ 4191012 w 6005525"/>
              <a:gd name="connsiteY1" fmla="*/ 15779 h 5748972"/>
              <a:gd name="connsiteX2" fmla="*/ 6005525 w 6005525"/>
              <a:gd name="connsiteY2" fmla="*/ 2929506 h 5748972"/>
              <a:gd name="connsiteX3" fmla="*/ 2433650 w 6005525"/>
              <a:gd name="connsiteY3" fmla="*/ 5728933 h 5748972"/>
              <a:gd name="connsiteX4" fmla="*/ 12 w 6005525"/>
              <a:gd name="connsiteY4" fmla="*/ 2215131 h 5748972"/>
              <a:gd name="connsiteX0" fmla="*/ 26276 w 6031789"/>
              <a:gd name="connsiteY0" fmla="*/ 2206573 h 5660464"/>
              <a:gd name="connsiteX1" fmla="*/ 4217276 w 6031789"/>
              <a:gd name="connsiteY1" fmla="*/ 7221 h 5660464"/>
              <a:gd name="connsiteX2" fmla="*/ 6031789 w 6031789"/>
              <a:gd name="connsiteY2" fmla="*/ 2920948 h 5660464"/>
              <a:gd name="connsiteX3" fmla="*/ 2859964 w 6031789"/>
              <a:gd name="connsiteY3" fmla="*/ 5639412 h 5660464"/>
              <a:gd name="connsiteX4" fmla="*/ 26276 w 6031789"/>
              <a:gd name="connsiteY4" fmla="*/ 2206573 h 5660464"/>
              <a:gd name="connsiteX0" fmla="*/ 26276 w 6035289"/>
              <a:gd name="connsiteY0" fmla="*/ 2227339 h 5681230"/>
              <a:gd name="connsiteX1" fmla="*/ 4217276 w 6035289"/>
              <a:gd name="connsiteY1" fmla="*/ 27987 h 5681230"/>
              <a:gd name="connsiteX2" fmla="*/ 6031789 w 6035289"/>
              <a:gd name="connsiteY2" fmla="*/ 2941714 h 5681230"/>
              <a:gd name="connsiteX3" fmla="*/ 2859964 w 6035289"/>
              <a:gd name="connsiteY3" fmla="*/ 5660178 h 5681230"/>
              <a:gd name="connsiteX4" fmla="*/ 26276 w 6035289"/>
              <a:gd name="connsiteY4" fmla="*/ 2227339 h 5681230"/>
              <a:gd name="connsiteX0" fmla="*/ 119144 w 6128157"/>
              <a:gd name="connsiteY0" fmla="*/ 2229681 h 5683572"/>
              <a:gd name="connsiteX1" fmla="*/ 4310144 w 6128157"/>
              <a:gd name="connsiteY1" fmla="*/ 30329 h 5683572"/>
              <a:gd name="connsiteX2" fmla="*/ 6124657 w 6128157"/>
              <a:gd name="connsiteY2" fmla="*/ 2944056 h 5683572"/>
              <a:gd name="connsiteX3" fmla="*/ 2952832 w 6128157"/>
              <a:gd name="connsiteY3" fmla="*/ 5662520 h 5683572"/>
              <a:gd name="connsiteX4" fmla="*/ 119144 w 6128157"/>
              <a:gd name="connsiteY4" fmla="*/ 2229681 h 5683572"/>
              <a:gd name="connsiteX0" fmla="*/ 108136 w 6117149"/>
              <a:gd name="connsiteY0" fmla="*/ 2224948 h 5723679"/>
              <a:gd name="connsiteX1" fmla="*/ 4299136 w 6117149"/>
              <a:gd name="connsiteY1" fmla="*/ 25596 h 5723679"/>
              <a:gd name="connsiteX2" fmla="*/ 6113649 w 6117149"/>
              <a:gd name="connsiteY2" fmla="*/ 2939323 h 5723679"/>
              <a:gd name="connsiteX3" fmla="*/ 2941824 w 6117149"/>
              <a:gd name="connsiteY3" fmla="*/ 5657787 h 5723679"/>
              <a:gd name="connsiteX4" fmla="*/ 1379725 w 6117149"/>
              <a:gd name="connsiteY4" fmla="*/ 4662418 h 5723679"/>
              <a:gd name="connsiteX5" fmla="*/ 108136 w 6117149"/>
              <a:gd name="connsiteY5" fmla="*/ 2224948 h 5723679"/>
              <a:gd name="connsiteX0" fmla="*/ 111291 w 6069179"/>
              <a:gd name="connsiteY0" fmla="*/ 1575366 h 5731322"/>
              <a:gd name="connsiteX1" fmla="*/ 4254666 w 6069179"/>
              <a:gd name="connsiteY1" fmla="*/ 33239 h 5731322"/>
              <a:gd name="connsiteX2" fmla="*/ 6069179 w 6069179"/>
              <a:gd name="connsiteY2" fmla="*/ 2946966 h 5731322"/>
              <a:gd name="connsiteX3" fmla="*/ 2897354 w 6069179"/>
              <a:gd name="connsiteY3" fmla="*/ 5665430 h 5731322"/>
              <a:gd name="connsiteX4" fmla="*/ 1335255 w 6069179"/>
              <a:gd name="connsiteY4" fmla="*/ 4670061 h 5731322"/>
              <a:gd name="connsiteX5" fmla="*/ 111291 w 6069179"/>
              <a:gd name="connsiteY5" fmla="*/ 1575366 h 5731322"/>
              <a:gd name="connsiteX0" fmla="*/ 99478 w 6057366"/>
              <a:gd name="connsiteY0" fmla="*/ 1574227 h 5703775"/>
              <a:gd name="connsiteX1" fmla="*/ 4242853 w 6057366"/>
              <a:gd name="connsiteY1" fmla="*/ 32100 h 5703775"/>
              <a:gd name="connsiteX2" fmla="*/ 6057366 w 6057366"/>
              <a:gd name="connsiteY2" fmla="*/ 2945827 h 5703775"/>
              <a:gd name="connsiteX3" fmla="*/ 2885541 w 6057366"/>
              <a:gd name="connsiteY3" fmla="*/ 5664291 h 5703775"/>
              <a:gd name="connsiteX4" fmla="*/ 1423455 w 6057366"/>
              <a:gd name="connsiteY4" fmla="*/ 4402222 h 5703775"/>
              <a:gd name="connsiteX5" fmla="*/ 99478 w 6057366"/>
              <a:gd name="connsiteY5" fmla="*/ 1574227 h 5703775"/>
              <a:gd name="connsiteX0" fmla="*/ 156469 w 6114357"/>
              <a:gd name="connsiteY0" fmla="*/ 1574227 h 5703775"/>
              <a:gd name="connsiteX1" fmla="*/ 4299844 w 6114357"/>
              <a:gd name="connsiteY1" fmla="*/ 32100 h 5703775"/>
              <a:gd name="connsiteX2" fmla="*/ 6114357 w 6114357"/>
              <a:gd name="connsiteY2" fmla="*/ 2945827 h 5703775"/>
              <a:gd name="connsiteX3" fmla="*/ 2942532 w 6114357"/>
              <a:gd name="connsiteY3" fmla="*/ 5664291 h 5703775"/>
              <a:gd name="connsiteX4" fmla="*/ 1480446 w 6114357"/>
              <a:gd name="connsiteY4" fmla="*/ 4402222 h 5703775"/>
              <a:gd name="connsiteX5" fmla="*/ 156469 w 6114357"/>
              <a:gd name="connsiteY5" fmla="*/ 1574227 h 5703775"/>
              <a:gd name="connsiteX0" fmla="*/ 166203 w 6124091"/>
              <a:gd name="connsiteY0" fmla="*/ 1575556 h 5736993"/>
              <a:gd name="connsiteX1" fmla="*/ 4309578 w 6124091"/>
              <a:gd name="connsiteY1" fmla="*/ 33429 h 5736993"/>
              <a:gd name="connsiteX2" fmla="*/ 6124091 w 6124091"/>
              <a:gd name="connsiteY2" fmla="*/ 2947156 h 5736993"/>
              <a:gd name="connsiteX3" fmla="*/ 2952266 w 6124091"/>
              <a:gd name="connsiteY3" fmla="*/ 5665620 h 5736993"/>
              <a:gd name="connsiteX4" fmla="*/ 1442555 w 6124091"/>
              <a:gd name="connsiteY4" fmla="*/ 4713113 h 5736993"/>
              <a:gd name="connsiteX5" fmla="*/ 166203 w 6124091"/>
              <a:gd name="connsiteY5" fmla="*/ 1575556 h 5736993"/>
              <a:gd name="connsiteX0" fmla="*/ 166203 w 6124091"/>
              <a:gd name="connsiteY0" fmla="*/ 1575556 h 5726559"/>
              <a:gd name="connsiteX1" fmla="*/ 4309578 w 6124091"/>
              <a:gd name="connsiteY1" fmla="*/ 33429 h 5726559"/>
              <a:gd name="connsiteX2" fmla="*/ 6124091 w 6124091"/>
              <a:gd name="connsiteY2" fmla="*/ 2947156 h 5726559"/>
              <a:gd name="connsiteX3" fmla="*/ 2952266 w 6124091"/>
              <a:gd name="connsiteY3" fmla="*/ 5665620 h 5726559"/>
              <a:gd name="connsiteX4" fmla="*/ 1442555 w 6124091"/>
              <a:gd name="connsiteY4" fmla="*/ 4713113 h 5726559"/>
              <a:gd name="connsiteX5" fmla="*/ 166203 w 6124091"/>
              <a:gd name="connsiteY5" fmla="*/ 1575556 h 5726559"/>
              <a:gd name="connsiteX0" fmla="*/ 113602 w 6071490"/>
              <a:gd name="connsiteY0" fmla="*/ 1575556 h 5793967"/>
              <a:gd name="connsiteX1" fmla="*/ 4256977 w 6071490"/>
              <a:gd name="connsiteY1" fmla="*/ 33429 h 5793967"/>
              <a:gd name="connsiteX2" fmla="*/ 6071490 w 6071490"/>
              <a:gd name="connsiteY2" fmla="*/ 2947156 h 5793967"/>
              <a:gd name="connsiteX3" fmla="*/ 3761677 w 6071490"/>
              <a:gd name="connsiteY3" fmla="*/ 5718008 h 5793967"/>
              <a:gd name="connsiteX4" fmla="*/ 1389954 w 6071490"/>
              <a:gd name="connsiteY4" fmla="*/ 4713113 h 5793967"/>
              <a:gd name="connsiteX5" fmla="*/ 113602 w 6071490"/>
              <a:gd name="connsiteY5" fmla="*/ 1575556 h 5793967"/>
              <a:gd name="connsiteX0" fmla="*/ 165898 w 6123786"/>
              <a:gd name="connsiteY0" fmla="*/ 1575556 h 5766087"/>
              <a:gd name="connsiteX1" fmla="*/ 4309273 w 6123786"/>
              <a:gd name="connsiteY1" fmla="*/ 33429 h 5766087"/>
              <a:gd name="connsiteX2" fmla="*/ 6123786 w 6123786"/>
              <a:gd name="connsiteY2" fmla="*/ 2947156 h 5766087"/>
              <a:gd name="connsiteX3" fmla="*/ 3813973 w 6123786"/>
              <a:gd name="connsiteY3" fmla="*/ 5718008 h 5766087"/>
              <a:gd name="connsiteX4" fmla="*/ 1442250 w 6123786"/>
              <a:gd name="connsiteY4" fmla="*/ 4713113 h 5766087"/>
              <a:gd name="connsiteX5" fmla="*/ 165898 w 6123786"/>
              <a:gd name="connsiteY5" fmla="*/ 1575556 h 5766087"/>
              <a:gd name="connsiteX0" fmla="*/ 138532 w 6096420"/>
              <a:gd name="connsiteY0" fmla="*/ 1584037 h 5774568"/>
              <a:gd name="connsiteX1" fmla="*/ 4281907 w 6096420"/>
              <a:gd name="connsiteY1" fmla="*/ 41910 h 5774568"/>
              <a:gd name="connsiteX2" fmla="*/ 6096420 w 6096420"/>
              <a:gd name="connsiteY2" fmla="*/ 2955637 h 5774568"/>
              <a:gd name="connsiteX3" fmla="*/ 3786607 w 6096420"/>
              <a:gd name="connsiteY3" fmla="*/ 5726489 h 5774568"/>
              <a:gd name="connsiteX4" fmla="*/ 1414884 w 6096420"/>
              <a:gd name="connsiteY4" fmla="*/ 4721594 h 5774568"/>
              <a:gd name="connsiteX5" fmla="*/ 138532 w 6096420"/>
              <a:gd name="connsiteY5" fmla="*/ 1584037 h 5774568"/>
              <a:gd name="connsiteX0" fmla="*/ 196199 w 6154087"/>
              <a:gd name="connsiteY0" fmla="*/ 1577062 h 5782568"/>
              <a:gd name="connsiteX1" fmla="*/ 4339574 w 6154087"/>
              <a:gd name="connsiteY1" fmla="*/ 34935 h 5782568"/>
              <a:gd name="connsiteX2" fmla="*/ 6154087 w 6154087"/>
              <a:gd name="connsiteY2" fmla="*/ 2948662 h 5782568"/>
              <a:gd name="connsiteX3" fmla="*/ 3844274 w 6154087"/>
              <a:gd name="connsiteY3" fmla="*/ 5719514 h 5782568"/>
              <a:gd name="connsiteX4" fmla="*/ 1339201 w 6154087"/>
              <a:gd name="connsiteY4" fmla="*/ 5038469 h 5782568"/>
              <a:gd name="connsiteX5" fmla="*/ 196199 w 6154087"/>
              <a:gd name="connsiteY5" fmla="*/ 1577062 h 5782568"/>
              <a:gd name="connsiteX0" fmla="*/ 171216 w 5729054"/>
              <a:gd name="connsiteY0" fmla="*/ 1271707 h 5876646"/>
              <a:gd name="connsiteX1" fmla="*/ 3914541 w 5729054"/>
              <a:gd name="connsiteY1" fmla="*/ 67718 h 5876646"/>
              <a:gd name="connsiteX2" fmla="*/ 5729054 w 5729054"/>
              <a:gd name="connsiteY2" fmla="*/ 2981445 h 5876646"/>
              <a:gd name="connsiteX3" fmla="*/ 3419241 w 5729054"/>
              <a:gd name="connsiteY3" fmla="*/ 5752297 h 5876646"/>
              <a:gd name="connsiteX4" fmla="*/ 914168 w 5729054"/>
              <a:gd name="connsiteY4" fmla="*/ 5071252 h 5876646"/>
              <a:gd name="connsiteX5" fmla="*/ 171216 w 5729054"/>
              <a:gd name="connsiteY5" fmla="*/ 1271707 h 5876646"/>
              <a:gd name="connsiteX0" fmla="*/ 555777 w 6113615"/>
              <a:gd name="connsiteY0" fmla="*/ 1271083 h 5865700"/>
              <a:gd name="connsiteX1" fmla="*/ 4299102 w 6113615"/>
              <a:gd name="connsiteY1" fmla="*/ 67094 h 5865700"/>
              <a:gd name="connsiteX2" fmla="*/ 6113615 w 6113615"/>
              <a:gd name="connsiteY2" fmla="*/ 2980821 h 5865700"/>
              <a:gd name="connsiteX3" fmla="*/ 3803802 w 6113615"/>
              <a:gd name="connsiteY3" fmla="*/ 5751673 h 5865700"/>
              <a:gd name="connsiteX4" fmla="*/ 355754 w 6113615"/>
              <a:gd name="connsiteY4" fmla="*/ 5013478 h 5865700"/>
              <a:gd name="connsiteX5" fmla="*/ 555777 w 6113615"/>
              <a:gd name="connsiteY5" fmla="*/ 1271083 h 5865700"/>
              <a:gd name="connsiteX0" fmla="*/ 495550 w 6177213"/>
              <a:gd name="connsiteY0" fmla="*/ 2025219 h 5792228"/>
              <a:gd name="connsiteX1" fmla="*/ 4362700 w 6177213"/>
              <a:gd name="connsiteY1" fmla="*/ 11605 h 5792228"/>
              <a:gd name="connsiteX2" fmla="*/ 6177213 w 6177213"/>
              <a:gd name="connsiteY2" fmla="*/ 2925332 h 5792228"/>
              <a:gd name="connsiteX3" fmla="*/ 3867400 w 6177213"/>
              <a:gd name="connsiteY3" fmla="*/ 5696184 h 5792228"/>
              <a:gd name="connsiteX4" fmla="*/ 419352 w 6177213"/>
              <a:gd name="connsiteY4" fmla="*/ 4957989 h 5792228"/>
              <a:gd name="connsiteX5" fmla="*/ 495550 w 6177213"/>
              <a:gd name="connsiteY5" fmla="*/ 2025219 h 5792228"/>
              <a:gd name="connsiteX0" fmla="*/ 348508 w 6030171"/>
              <a:gd name="connsiteY0" fmla="*/ 2141769 h 5908778"/>
              <a:gd name="connsiteX1" fmla="*/ 1386734 w 6030171"/>
              <a:gd name="connsiteY1" fmla="*/ 678751 h 5908778"/>
              <a:gd name="connsiteX2" fmla="*/ 4215658 w 6030171"/>
              <a:gd name="connsiteY2" fmla="*/ 128155 h 5908778"/>
              <a:gd name="connsiteX3" fmla="*/ 6030171 w 6030171"/>
              <a:gd name="connsiteY3" fmla="*/ 3041882 h 5908778"/>
              <a:gd name="connsiteX4" fmla="*/ 3720358 w 6030171"/>
              <a:gd name="connsiteY4" fmla="*/ 5812734 h 5908778"/>
              <a:gd name="connsiteX5" fmla="*/ 272310 w 6030171"/>
              <a:gd name="connsiteY5" fmla="*/ 5074539 h 5908778"/>
              <a:gd name="connsiteX6" fmla="*/ 348508 w 6030171"/>
              <a:gd name="connsiteY6" fmla="*/ 2141769 h 5908778"/>
              <a:gd name="connsiteX0" fmla="*/ 348508 w 6066511"/>
              <a:gd name="connsiteY0" fmla="*/ 1990309 h 5757318"/>
              <a:gd name="connsiteX1" fmla="*/ 1386734 w 6066511"/>
              <a:gd name="connsiteY1" fmla="*/ 527291 h 5757318"/>
              <a:gd name="connsiteX2" fmla="*/ 4863358 w 6066511"/>
              <a:gd name="connsiteY2" fmla="*/ 157670 h 5757318"/>
              <a:gd name="connsiteX3" fmla="*/ 6030171 w 6066511"/>
              <a:gd name="connsiteY3" fmla="*/ 2890422 h 5757318"/>
              <a:gd name="connsiteX4" fmla="*/ 3720358 w 6066511"/>
              <a:gd name="connsiteY4" fmla="*/ 5661274 h 5757318"/>
              <a:gd name="connsiteX5" fmla="*/ 272310 w 6066511"/>
              <a:gd name="connsiteY5" fmla="*/ 4923079 h 5757318"/>
              <a:gd name="connsiteX6" fmla="*/ 348508 w 6066511"/>
              <a:gd name="connsiteY6" fmla="*/ 1990309 h 5757318"/>
              <a:gd name="connsiteX0" fmla="*/ 404063 w 6091850"/>
              <a:gd name="connsiteY0" fmla="*/ 1990309 h 5640727"/>
              <a:gd name="connsiteX1" fmla="*/ 1442289 w 6091850"/>
              <a:gd name="connsiteY1" fmla="*/ 527291 h 5640727"/>
              <a:gd name="connsiteX2" fmla="*/ 4918913 w 6091850"/>
              <a:gd name="connsiteY2" fmla="*/ 157670 h 5640727"/>
              <a:gd name="connsiteX3" fmla="*/ 6085726 w 6091850"/>
              <a:gd name="connsiteY3" fmla="*/ 2890422 h 5640727"/>
              <a:gd name="connsiteX4" fmla="*/ 4528388 w 6091850"/>
              <a:gd name="connsiteY4" fmla="*/ 5527924 h 5640727"/>
              <a:gd name="connsiteX5" fmla="*/ 327865 w 6091850"/>
              <a:gd name="connsiteY5" fmla="*/ 4923079 h 5640727"/>
              <a:gd name="connsiteX6" fmla="*/ 404063 w 6091850"/>
              <a:gd name="connsiteY6" fmla="*/ 1990309 h 5640727"/>
              <a:gd name="connsiteX0" fmla="*/ 410177 w 6088439"/>
              <a:gd name="connsiteY0" fmla="*/ 2318921 h 5632824"/>
              <a:gd name="connsiteX1" fmla="*/ 1438878 w 6088439"/>
              <a:gd name="connsiteY1" fmla="*/ 527291 h 5632824"/>
              <a:gd name="connsiteX2" fmla="*/ 4915502 w 6088439"/>
              <a:gd name="connsiteY2" fmla="*/ 157670 h 5632824"/>
              <a:gd name="connsiteX3" fmla="*/ 6082315 w 6088439"/>
              <a:gd name="connsiteY3" fmla="*/ 2890422 h 5632824"/>
              <a:gd name="connsiteX4" fmla="*/ 4524977 w 6088439"/>
              <a:gd name="connsiteY4" fmla="*/ 5527924 h 5632824"/>
              <a:gd name="connsiteX5" fmla="*/ 324454 w 6088439"/>
              <a:gd name="connsiteY5" fmla="*/ 4923079 h 5632824"/>
              <a:gd name="connsiteX6" fmla="*/ 410177 w 6088439"/>
              <a:gd name="connsiteY6" fmla="*/ 2318921 h 5632824"/>
              <a:gd name="connsiteX0" fmla="*/ 341384 w 6019646"/>
              <a:gd name="connsiteY0" fmla="*/ 2318921 h 5632824"/>
              <a:gd name="connsiteX1" fmla="*/ 1370085 w 6019646"/>
              <a:gd name="connsiteY1" fmla="*/ 527291 h 5632824"/>
              <a:gd name="connsiteX2" fmla="*/ 4846709 w 6019646"/>
              <a:gd name="connsiteY2" fmla="*/ 157670 h 5632824"/>
              <a:gd name="connsiteX3" fmla="*/ 6013522 w 6019646"/>
              <a:gd name="connsiteY3" fmla="*/ 2890422 h 5632824"/>
              <a:gd name="connsiteX4" fmla="*/ 4456184 w 6019646"/>
              <a:gd name="connsiteY4" fmla="*/ 5527924 h 5632824"/>
              <a:gd name="connsiteX5" fmla="*/ 255661 w 6019646"/>
              <a:gd name="connsiteY5" fmla="*/ 4923079 h 5632824"/>
              <a:gd name="connsiteX6" fmla="*/ 341384 w 6019646"/>
              <a:gd name="connsiteY6" fmla="*/ 2318921 h 5632824"/>
              <a:gd name="connsiteX0" fmla="*/ 255270 w 5933532"/>
              <a:gd name="connsiteY0" fmla="*/ 2318921 h 5725302"/>
              <a:gd name="connsiteX1" fmla="*/ 1283971 w 5933532"/>
              <a:gd name="connsiteY1" fmla="*/ 527291 h 5725302"/>
              <a:gd name="connsiteX2" fmla="*/ 4760595 w 5933532"/>
              <a:gd name="connsiteY2" fmla="*/ 157670 h 5725302"/>
              <a:gd name="connsiteX3" fmla="*/ 5927408 w 5933532"/>
              <a:gd name="connsiteY3" fmla="*/ 2890422 h 5725302"/>
              <a:gd name="connsiteX4" fmla="*/ 4370070 w 5933532"/>
              <a:gd name="connsiteY4" fmla="*/ 5527924 h 5725302"/>
              <a:gd name="connsiteX5" fmla="*/ 169547 w 5933532"/>
              <a:gd name="connsiteY5" fmla="*/ 4923079 h 5725302"/>
              <a:gd name="connsiteX6" fmla="*/ 255270 w 5933532"/>
              <a:gd name="connsiteY6" fmla="*/ 2318921 h 572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3532" h="5725302">
                <a:moveTo>
                  <a:pt x="255270" y="2318921"/>
                </a:moveTo>
                <a:cubicBezTo>
                  <a:pt x="98107" y="1405315"/>
                  <a:pt x="639446" y="862893"/>
                  <a:pt x="1283971" y="527291"/>
                </a:cubicBezTo>
                <a:cubicBezTo>
                  <a:pt x="1928496" y="191689"/>
                  <a:pt x="3986689" y="-236185"/>
                  <a:pt x="4760595" y="157670"/>
                </a:cubicBezTo>
                <a:cubicBezTo>
                  <a:pt x="5534501" y="551525"/>
                  <a:pt x="5992495" y="1995380"/>
                  <a:pt x="5927408" y="2890422"/>
                </a:cubicBezTo>
                <a:cubicBezTo>
                  <a:pt x="5862321" y="3785464"/>
                  <a:pt x="5150326" y="5233598"/>
                  <a:pt x="4370070" y="5527924"/>
                </a:cubicBezTo>
                <a:cubicBezTo>
                  <a:pt x="3589814" y="5822250"/>
                  <a:pt x="655322" y="5905588"/>
                  <a:pt x="169547" y="4923079"/>
                </a:cubicBezTo>
                <a:cubicBezTo>
                  <a:pt x="-316228" y="3940570"/>
                  <a:pt x="412433" y="3232527"/>
                  <a:pt x="255270" y="2318921"/>
                </a:cubicBezTo>
                <a:close/>
              </a:path>
            </a:pathLst>
          </a:custGeom>
          <a:solidFill>
            <a:schemeClr val="bg2"/>
          </a:solidFill>
        </p:spPr>
        <p:txBody>
          <a:bodyPr anchor="ctr"/>
          <a:lstStyle>
            <a:lvl1pPr algn="ctr">
              <a:defRPr/>
            </a:lvl1pPr>
          </a:lstStyle>
          <a:p>
            <a:r>
              <a:rPr lang="en-AU"/>
              <a:t>Click to insert image</a:t>
            </a:r>
          </a:p>
        </p:txBody>
      </p:sp>
      <p:sp>
        <p:nvSpPr>
          <p:cNvPr id="9" name="TextBox 8">
            <a:extLst>
              <a:ext uri="{FF2B5EF4-FFF2-40B4-BE49-F238E27FC236}">
                <a16:creationId xmlns:a16="http://schemas.microsoft.com/office/drawing/2014/main" id="{34CBC42D-B633-4F5F-AAD7-30B47732E662}"/>
              </a:ext>
            </a:extLst>
          </p:cNvPr>
          <p:cNvSpPr txBox="1"/>
          <p:nvPr userDrawn="1"/>
        </p:nvSpPr>
        <p:spPr>
          <a:xfrm>
            <a:off x="677335" y="6190456"/>
            <a:ext cx="2633133" cy="389850"/>
          </a:xfrm>
          <a:prstGeom prst="rect">
            <a:avLst/>
          </a:prstGeom>
          <a:noFill/>
        </p:spPr>
        <p:txBody>
          <a:bodyPr wrap="square" lIns="0" tIns="0" rIns="0" bIns="0" rtlCol="0">
            <a:spAutoFit/>
          </a:bodyPr>
          <a:lstStyle/>
          <a:p>
            <a:r>
              <a:rPr lang="en-AU" sz="1600" b="1">
                <a:solidFill>
                  <a:schemeClr val="bg1"/>
                </a:solidFill>
                <a:latin typeface="Fira Sans" panose="020B0503050000020004" pitchFamily="34" charset="0"/>
              </a:rPr>
              <a:t>1800 951 822</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400" b="0" i="0" u="none" strike="noStrike" kern="1200" baseline="30000">
                <a:solidFill>
                  <a:schemeClr val="bg1"/>
                </a:solidFill>
                <a:latin typeface="Fira Sans Light" panose="020B0403050000020004" pitchFamily="34" charset="0"/>
                <a:ea typeface="+mn-ea"/>
                <a:cs typeface="+mn-cs"/>
              </a:rPr>
              <a:t>agedcarequality.gov.au</a:t>
            </a:r>
          </a:p>
        </p:txBody>
      </p:sp>
      <p:sp>
        <p:nvSpPr>
          <p:cNvPr id="4" name="Date Placeholder 3"/>
          <p:cNvSpPr>
            <a:spLocks noGrp="1"/>
          </p:cNvSpPr>
          <p:nvPr>
            <p:ph type="dt" sz="half" idx="10"/>
          </p:nvPr>
        </p:nvSpPr>
        <p:spPr>
          <a:xfrm>
            <a:off x="677333" y="5122866"/>
            <a:ext cx="2743200" cy="365125"/>
          </a:xfrm>
          <a:prstGeom prst="rect">
            <a:avLst/>
          </a:prstGeom>
        </p:spPr>
        <p:txBody>
          <a:bodyPr lIns="0" tIns="0" rIns="0" bIns="0"/>
          <a:lstStyle>
            <a:lvl1pPr>
              <a:defRPr sz="1400">
                <a:solidFill>
                  <a:schemeClr val="bg1"/>
                </a:solidFill>
                <a:latin typeface="Fira Sans Light" panose="020B0403050000020004" pitchFamily="34" charset="0"/>
              </a:defRPr>
            </a:lvl1pPr>
          </a:lstStyle>
          <a:p>
            <a:r>
              <a:rPr lang="en-US"/>
              <a:t>Date:</a:t>
            </a:r>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400">
                <a:solidFill>
                  <a:schemeClr val="bg1"/>
                </a:solidFill>
                <a:latin typeface="Fira Sans ExtraBold" panose="020B0903050000020004" pitchFamily="34" charset="0"/>
              </a:defRPr>
            </a:lvl1pPr>
          </a:lstStyle>
          <a:p>
            <a:r>
              <a:rPr lang="en-US"/>
              <a:t>Click to edit Master title style</a:t>
            </a:r>
          </a:p>
        </p:txBody>
      </p:sp>
      <p:cxnSp>
        <p:nvCxnSpPr>
          <p:cNvPr id="14" name="Straight Connector 13">
            <a:extLst>
              <a:ext uri="{FF2B5EF4-FFF2-40B4-BE49-F238E27FC236}">
                <a16:creationId xmlns:a16="http://schemas.microsoft.com/office/drawing/2014/main" id="{EDDF3C40-B297-97F2-758D-C3FC5689D6FB}"/>
              </a:ext>
              <a:ext uri="{C183D7F6-B498-43B3-948B-1728B52AA6E4}">
                <adec:decorative xmlns:adec="http://schemas.microsoft.com/office/drawing/2017/decorative" val="1"/>
              </a:ext>
            </a:extLst>
          </p:cNvPr>
          <p:cNvCxnSpPr>
            <a:cxnSpLocks/>
          </p:cNvCxnSpPr>
          <p:nvPr userDrawn="1"/>
        </p:nvCxnSpPr>
        <p:spPr>
          <a:xfrm>
            <a:off x="677333" y="4962525"/>
            <a:ext cx="403755" cy="0"/>
          </a:xfrm>
          <a:prstGeom prst="line">
            <a:avLst/>
          </a:prstGeom>
          <a:ln w="12700">
            <a:solidFill>
              <a:srgbClr val="A0CD4F"/>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39369508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4.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11.xml"/><Relationship Id="rId7" Type="http://schemas.openxmlformats.org/officeDocument/2006/relationships/theme" Target="../theme/theme4.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17.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4F32236-F2DD-4964-86F3-0607B7C74FA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475"/>
            <a:ext cx="12191999" cy="6857048"/>
          </a:xfrm>
          <a:prstGeom prst="rect">
            <a:avLst/>
          </a:prstGeom>
        </p:spPr>
      </p:pic>
      <p:sp>
        <p:nvSpPr>
          <p:cNvPr id="3" name="Text Placeholder 2"/>
          <p:cNvSpPr>
            <a:spLocks noGrp="1"/>
          </p:cNvSpPr>
          <p:nvPr>
            <p:ph type="body" idx="1"/>
          </p:nvPr>
        </p:nvSpPr>
        <p:spPr>
          <a:xfrm>
            <a:off x="762000" y="1512000"/>
            <a:ext cx="10710333" cy="398075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6131746"/>
      </p:ext>
    </p:extLst>
  </p:cSld>
  <p:clrMap bg1="lt1" tx1="dk1" bg2="lt2" tx2="dk2" accent1="accent1" accent2="accent2" accent3="accent3" accent4="accent4" accent5="accent5" accent6="accent6" hlink="hlink" folHlink="folHlink"/>
  <p:sldLayoutIdLst>
    <p:sldLayoutId id="2147483679" r:id="rId1"/>
    <p:sldLayoutId id="2147483708" r:id="rId2"/>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4F32236-F2DD-4964-86F3-0607B7C74FA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0" y="475"/>
            <a:ext cx="12191999" cy="6857048"/>
          </a:xfrm>
          <a:prstGeom prst="rect">
            <a:avLst/>
          </a:prstGeom>
        </p:spPr>
      </p:pic>
      <p:sp>
        <p:nvSpPr>
          <p:cNvPr id="3" name="Text Placeholder 2"/>
          <p:cNvSpPr>
            <a:spLocks noGrp="1"/>
          </p:cNvSpPr>
          <p:nvPr>
            <p:ph type="body" idx="1"/>
          </p:nvPr>
        </p:nvSpPr>
        <p:spPr>
          <a:xfrm>
            <a:off x="762000" y="1512000"/>
            <a:ext cx="10710333" cy="398075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351466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4F32236-F2DD-4964-86F3-0607B7C74FA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 y="475"/>
            <a:ext cx="12191997" cy="6857047"/>
          </a:xfrm>
          <a:prstGeom prst="rect">
            <a:avLst/>
          </a:prstGeom>
        </p:spPr>
      </p:pic>
      <p:sp>
        <p:nvSpPr>
          <p:cNvPr id="3" name="Text Placeholder 2"/>
          <p:cNvSpPr>
            <a:spLocks noGrp="1"/>
          </p:cNvSpPr>
          <p:nvPr>
            <p:ph type="body" idx="1"/>
          </p:nvPr>
        </p:nvSpPr>
        <p:spPr>
          <a:xfrm>
            <a:off x="762000" y="1512000"/>
            <a:ext cx="10710333" cy="398075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90483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4F32236-F2DD-4964-86F3-0607B7C74FA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3" y="0"/>
            <a:ext cx="12191997" cy="6857047"/>
          </a:xfrm>
          <a:prstGeom prst="rect">
            <a:avLst/>
          </a:prstGeom>
        </p:spPr>
      </p:pic>
      <p:sp>
        <p:nvSpPr>
          <p:cNvPr id="3" name="Text Placeholder 2"/>
          <p:cNvSpPr>
            <a:spLocks noGrp="1"/>
          </p:cNvSpPr>
          <p:nvPr>
            <p:ph type="body" idx="1"/>
          </p:nvPr>
        </p:nvSpPr>
        <p:spPr>
          <a:xfrm>
            <a:off x="762000" y="1512000"/>
            <a:ext cx="10710333" cy="398075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862225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7" r:id="rId4"/>
    <p:sldLayoutId id="2147483728" r:id="rId5"/>
    <p:sldLayoutId id="2147483729" r:id="rId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4F32236-F2DD-4964-86F3-0607B7C74FA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 y="190"/>
            <a:ext cx="12191996" cy="6857617"/>
          </a:xfrm>
          <a:prstGeom prst="rect">
            <a:avLst/>
          </a:prstGeom>
        </p:spPr>
      </p:pic>
      <p:sp>
        <p:nvSpPr>
          <p:cNvPr id="3" name="Text Placeholder 2"/>
          <p:cNvSpPr>
            <a:spLocks noGrp="1"/>
          </p:cNvSpPr>
          <p:nvPr>
            <p:ph type="body" idx="1"/>
          </p:nvPr>
        </p:nvSpPr>
        <p:spPr>
          <a:xfrm>
            <a:off x="762000" y="1512000"/>
            <a:ext cx="10710333" cy="398075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949356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047839"/>
      </p:ext>
    </p:extLst>
  </p:cSld>
  <p:clrMap bg1="lt1" tx1="dk1" bg2="lt2" tx2="dk2" accent1="accent1" accent2="accent2" accent3="accent3" accent4="accent4" accent5="accent5" accent6="accent6" hlink="hlink" folHlink="folHlink"/>
  <p:sldLayoutIdLst>
    <p:sldLayoutId id="214748372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10.xml"/><Relationship Id="rId4" Type="http://schemas.openxmlformats.org/officeDocument/2006/relationships/image" Target="../media/image28.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chart" Target="../charts/chart2.xml"/><Relationship Id="rId13" Type="http://schemas.openxmlformats.org/officeDocument/2006/relationships/chart" Target="../charts/chart7.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chart" Target="../charts/chart6.xml"/><Relationship Id="rId2" Type="http://schemas.openxmlformats.org/officeDocument/2006/relationships/chart" Target="../charts/chart1.xml"/><Relationship Id="rId1" Type="http://schemas.openxmlformats.org/officeDocument/2006/relationships/slideLayout" Target="../slideLayouts/slideLayout14.xml"/><Relationship Id="rId6" Type="http://schemas.openxmlformats.org/officeDocument/2006/relationships/diagramColors" Target="../diagrams/colors1.xml"/><Relationship Id="rId11" Type="http://schemas.openxmlformats.org/officeDocument/2006/relationships/chart" Target="../charts/chart5.xml"/><Relationship Id="rId5" Type="http://schemas.openxmlformats.org/officeDocument/2006/relationships/diagramQuickStyle" Target="../diagrams/quickStyle1.xml"/><Relationship Id="rId10" Type="http://schemas.openxmlformats.org/officeDocument/2006/relationships/chart" Target="../charts/chart4.xml"/><Relationship Id="rId4" Type="http://schemas.openxmlformats.org/officeDocument/2006/relationships/diagramLayout" Target="../diagrams/layout1.xml"/><Relationship Id="rId9" Type="http://schemas.openxmlformats.org/officeDocument/2006/relationships/chart" Target="../charts/chart3.xml"/><Relationship Id="rId14" Type="http://schemas.openxmlformats.org/officeDocument/2006/relationships/chart" Target="../charts/chart8.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person&#10;&#10;Description automatically generated">
            <a:extLst>
              <a:ext uri="{FF2B5EF4-FFF2-40B4-BE49-F238E27FC236}">
                <a16:creationId xmlns:a16="http://schemas.microsoft.com/office/drawing/2014/main" id="{85945C10-D5CA-6BEC-05E6-DEFF1D642CC5}"/>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p:pic>
      <p:sp>
        <p:nvSpPr>
          <p:cNvPr id="5" name="Title 4">
            <a:extLst>
              <a:ext uri="{FF2B5EF4-FFF2-40B4-BE49-F238E27FC236}">
                <a16:creationId xmlns:a16="http://schemas.microsoft.com/office/drawing/2014/main" id="{1F16C87D-9165-4C0F-59E7-85B494AD875E}"/>
              </a:ext>
            </a:extLst>
          </p:cNvPr>
          <p:cNvSpPr>
            <a:spLocks noGrp="1"/>
          </p:cNvSpPr>
          <p:nvPr>
            <p:ph type="ctrTitle"/>
          </p:nvPr>
        </p:nvSpPr>
        <p:spPr/>
        <p:txBody>
          <a:bodyPr/>
          <a:lstStyle/>
          <a:p>
            <a:r>
              <a:rPr lang="en-AU" dirty="0"/>
              <a:t>Strengthening provider governance</a:t>
            </a:r>
          </a:p>
        </p:txBody>
      </p:sp>
      <p:sp>
        <p:nvSpPr>
          <p:cNvPr id="2" name="Date Placeholder 2">
            <a:extLst>
              <a:ext uri="{FF2B5EF4-FFF2-40B4-BE49-F238E27FC236}">
                <a16:creationId xmlns:a16="http://schemas.microsoft.com/office/drawing/2014/main" id="{411691E9-8291-DDFB-699E-0ED6F3356CA6}"/>
              </a:ext>
            </a:extLst>
          </p:cNvPr>
          <p:cNvSpPr>
            <a:spLocks noGrp="1"/>
          </p:cNvSpPr>
          <p:nvPr>
            <p:ph type="dt" sz="half" idx="10"/>
          </p:nvPr>
        </p:nvSpPr>
        <p:spPr>
          <a:xfrm>
            <a:off x="677333" y="5122866"/>
            <a:ext cx="2743200" cy="365125"/>
          </a:xfrm>
        </p:spPr>
        <p:txBody>
          <a:bodyPr/>
          <a:lstStyle/>
          <a:p>
            <a:r>
              <a:rPr lang="en-US" dirty="0"/>
              <a:t>Date: 7 November 2022</a:t>
            </a:r>
            <a:endParaRPr lang="en-AU" dirty="0"/>
          </a:p>
        </p:txBody>
      </p:sp>
      <p:sp>
        <p:nvSpPr>
          <p:cNvPr id="4" name="Text Placeholder 3">
            <a:extLst>
              <a:ext uri="{FF2B5EF4-FFF2-40B4-BE49-F238E27FC236}">
                <a16:creationId xmlns:a16="http://schemas.microsoft.com/office/drawing/2014/main" id="{542EC0F7-28B5-4BBD-8EDD-88DD771F34EF}"/>
              </a:ext>
            </a:extLst>
          </p:cNvPr>
          <p:cNvSpPr>
            <a:spLocks noGrp="1"/>
          </p:cNvSpPr>
          <p:nvPr>
            <p:ph type="body" sz="quarter" idx="13"/>
          </p:nvPr>
        </p:nvSpPr>
        <p:spPr>
          <a:xfrm>
            <a:off x="677333" y="4014398"/>
            <a:ext cx="4094162" cy="649288"/>
          </a:xfrm>
        </p:spPr>
        <p:txBody>
          <a:bodyPr/>
          <a:lstStyle/>
          <a:p>
            <a:r>
              <a:rPr lang="en-AU" dirty="0"/>
              <a:t>A regulatory perspective</a:t>
            </a:r>
          </a:p>
        </p:txBody>
      </p:sp>
    </p:spTree>
    <p:extLst>
      <p:ext uri="{BB962C8B-B14F-4D97-AF65-F5344CB8AC3E}">
        <p14:creationId xmlns:p14="http://schemas.microsoft.com/office/powerpoint/2010/main" val="2369319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0152674-ACEB-7375-A65D-DCF2C26A6A9A}"/>
              </a:ext>
            </a:extLst>
          </p:cNvPr>
          <p:cNvSpPr>
            <a:spLocks noGrp="1"/>
          </p:cNvSpPr>
          <p:nvPr>
            <p:ph idx="1"/>
          </p:nvPr>
        </p:nvSpPr>
        <p:spPr>
          <a:xfrm>
            <a:off x="885825" y="1685924"/>
            <a:ext cx="10710333" cy="3825875"/>
          </a:xfrm>
        </p:spPr>
        <p:txBody>
          <a:bodyPr>
            <a:normAutofit/>
          </a:bodyPr>
          <a:lstStyle/>
          <a:p>
            <a:pPr fontAlgn="base">
              <a:spcAft>
                <a:spcPts val="1200"/>
              </a:spcAft>
              <a:buNone/>
            </a:pPr>
            <a:r>
              <a:rPr lang="en-AU" sz="2800" b="0" dirty="0"/>
              <a:t>Under subsection 63-1D(2) of the Act, unless exempt, the governing body must have: </a:t>
            </a:r>
          </a:p>
          <a:p>
            <a:pPr marL="285750" indent="-285750" fontAlgn="base">
              <a:spcAft>
                <a:spcPts val="1200"/>
              </a:spcAft>
              <a:buFont typeface="Arial" panose="020B0604020202020204" pitchFamily="34" charset="0"/>
              <a:buChar char="•"/>
            </a:pPr>
            <a:r>
              <a:rPr lang="en-AU" sz="2800" b="0" dirty="0"/>
              <a:t>a majority of independent non-executive members, and </a:t>
            </a:r>
          </a:p>
          <a:p>
            <a:pPr marL="285750" indent="-285750" fontAlgn="base">
              <a:spcAft>
                <a:spcPts val="1200"/>
              </a:spcAft>
              <a:buFont typeface="Arial" panose="020B0604020202020204" pitchFamily="34" charset="0"/>
              <a:buChar char="•"/>
            </a:pPr>
            <a:r>
              <a:rPr lang="en-AU" sz="2800" b="0" dirty="0"/>
              <a:t>at least one member with experience in the provision of clinical care</a:t>
            </a:r>
          </a:p>
        </p:txBody>
      </p:sp>
      <p:sp>
        <p:nvSpPr>
          <p:cNvPr id="5" name="Title 4">
            <a:extLst>
              <a:ext uri="{FF2B5EF4-FFF2-40B4-BE49-F238E27FC236}">
                <a16:creationId xmlns:a16="http://schemas.microsoft.com/office/drawing/2014/main" id="{ACD3148B-3F86-30EE-FFFA-D950B49DE732}"/>
              </a:ext>
            </a:extLst>
          </p:cNvPr>
          <p:cNvSpPr>
            <a:spLocks noGrp="1"/>
          </p:cNvSpPr>
          <p:nvPr>
            <p:ph type="title"/>
          </p:nvPr>
        </p:nvSpPr>
        <p:spPr/>
        <p:txBody>
          <a:bodyPr/>
          <a:lstStyle/>
          <a:p>
            <a:r>
              <a:rPr lang="en-AU" dirty="0"/>
              <a:t>Governing body composition</a:t>
            </a:r>
          </a:p>
        </p:txBody>
      </p:sp>
    </p:spTree>
    <p:extLst>
      <p:ext uri="{BB962C8B-B14F-4D97-AF65-F5344CB8AC3E}">
        <p14:creationId xmlns:p14="http://schemas.microsoft.com/office/powerpoint/2010/main" val="867352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D3148B-3F86-30EE-FFFA-D950B49DE732}"/>
              </a:ext>
            </a:extLst>
          </p:cNvPr>
          <p:cNvSpPr>
            <a:spLocks noGrp="1"/>
          </p:cNvSpPr>
          <p:nvPr>
            <p:ph type="title"/>
          </p:nvPr>
        </p:nvSpPr>
        <p:spPr/>
        <p:txBody>
          <a:bodyPr/>
          <a:lstStyle/>
          <a:p>
            <a:r>
              <a:rPr lang="en-AU" dirty="0"/>
              <a:t>When the governing body composition responsibilities do not apply</a:t>
            </a:r>
          </a:p>
        </p:txBody>
      </p:sp>
      <p:sp>
        <p:nvSpPr>
          <p:cNvPr id="6" name="Content Placeholder 5">
            <a:extLst>
              <a:ext uri="{FF2B5EF4-FFF2-40B4-BE49-F238E27FC236}">
                <a16:creationId xmlns:a16="http://schemas.microsoft.com/office/drawing/2014/main" id="{4779A315-683E-4721-89BE-438891B08241}"/>
              </a:ext>
            </a:extLst>
          </p:cNvPr>
          <p:cNvSpPr>
            <a:spLocks noGrp="1"/>
          </p:cNvSpPr>
          <p:nvPr>
            <p:ph idx="1"/>
          </p:nvPr>
        </p:nvSpPr>
        <p:spPr>
          <a:xfrm>
            <a:off x="836128" y="1984098"/>
            <a:ext cx="10710333" cy="3825875"/>
          </a:xfrm>
        </p:spPr>
        <p:txBody>
          <a:bodyPr>
            <a:normAutofit/>
          </a:bodyPr>
          <a:lstStyle/>
          <a:p>
            <a:pPr marL="457200" indent="-457200" fontAlgn="base">
              <a:spcAft>
                <a:spcPts val="1200"/>
              </a:spcAft>
              <a:buFont typeface="Arial" panose="020B0604020202020204" pitchFamily="34" charset="0"/>
              <a:buChar char="•"/>
            </a:pPr>
            <a:r>
              <a:rPr lang="en-AU" sz="2800" b="0" dirty="0"/>
              <a:t>governing body with fewer than 5 members AND provide aged care to less than 40 care recipients</a:t>
            </a:r>
          </a:p>
          <a:p>
            <a:pPr marL="457200" indent="-457200" fontAlgn="base">
              <a:spcAft>
                <a:spcPts val="1200"/>
              </a:spcAft>
              <a:buFont typeface="Arial" panose="020B0604020202020204" pitchFamily="34" charset="0"/>
              <a:buChar char="•"/>
            </a:pPr>
            <a:r>
              <a:rPr lang="en-AU" sz="2800" b="0" dirty="0"/>
              <a:t>State or Territory body</a:t>
            </a:r>
          </a:p>
          <a:p>
            <a:pPr marL="457200" indent="-457200" fontAlgn="base">
              <a:spcAft>
                <a:spcPts val="1200"/>
              </a:spcAft>
              <a:buFont typeface="Arial" panose="020B0604020202020204" pitchFamily="34" charset="0"/>
              <a:buChar char="•"/>
            </a:pPr>
            <a:r>
              <a:rPr lang="en-AU" sz="2800" b="0" dirty="0"/>
              <a:t>State or Territory authority</a:t>
            </a:r>
          </a:p>
          <a:p>
            <a:pPr marL="457200" indent="-457200" fontAlgn="base">
              <a:spcAft>
                <a:spcPts val="1200"/>
              </a:spcAft>
              <a:buFont typeface="Arial" panose="020B0604020202020204" pitchFamily="34" charset="0"/>
              <a:buChar char="•"/>
            </a:pPr>
            <a:r>
              <a:rPr lang="en-AU" sz="2800" b="0" dirty="0"/>
              <a:t>local government authority</a:t>
            </a:r>
          </a:p>
          <a:p>
            <a:pPr marL="457200" indent="-457200" fontAlgn="base">
              <a:spcAft>
                <a:spcPts val="1200"/>
              </a:spcAft>
              <a:buFont typeface="Arial" panose="020B0604020202020204" pitchFamily="34" charset="0"/>
              <a:buChar char="•"/>
            </a:pPr>
            <a:r>
              <a:rPr lang="en-AU" sz="2800" b="0" dirty="0"/>
              <a:t>Aboriginal Community Controlled Organisation. </a:t>
            </a:r>
          </a:p>
          <a:p>
            <a:pPr fontAlgn="base">
              <a:spcAft>
                <a:spcPts val="1200"/>
              </a:spcAft>
              <a:buNone/>
            </a:pPr>
            <a:endParaRPr lang="en-AU" sz="2800" b="0" dirty="0"/>
          </a:p>
        </p:txBody>
      </p:sp>
    </p:spTree>
    <p:extLst>
      <p:ext uri="{BB962C8B-B14F-4D97-AF65-F5344CB8AC3E}">
        <p14:creationId xmlns:p14="http://schemas.microsoft.com/office/powerpoint/2010/main" val="1938381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5718FBC-5FEC-4F10-1E25-E8ECEC1A389D}"/>
              </a:ext>
            </a:extLst>
          </p:cNvPr>
          <p:cNvSpPr>
            <a:spLocks noGrp="1"/>
          </p:cNvSpPr>
          <p:nvPr>
            <p:ph idx="1"/>
          </p:nvPr>
        </p:nvSpPr>
        <p:spPr>
          <a:xfrm>
            <a:off x="7124700" y="2295525"/>
            <a:ext cx="4500563" cy="3814753"/>
          </a:xfrm>
        </p:spPr>
        <p:txBody>
          <a:bodyPr>
            <a:normAutofit/>
          </a:bodyPr>
          <a:lstStyle/>
          <a:p>
            <a:r>
              <a:rPr lang="en-AU" sz="2800" dirty="0"/>
              <a:t>Regulatory guidance</a:t>
            </a:r>
          </a:p>
        </p:txBody>
      </p:sp>
      <p:sp>
        <p:nvSpPr>
          <p:cNvPr id="5" name="Title 4">
            <a:extLst>
              <a:ext uri="{FF2B5EF4-FFF2-40B4-BE49-F238E27FC236}">
                <a16:creationId xmlns:a16="http://schemas.microsoft.com/office/drawing/2014/main" id="{FFC8A038-DEB5-EF92-4427-9B1EBBCF4C32}"/>
              </a:ext>
            </a:extLst>
          </p:cNvPr>
          <p:cNvSpPr>
            <a:spLocks noGrp="1"/>
          </p:cNvSpPr>
          <p:nvPr>
            <p:ph type="title"/>
          </p:nvPr>
        </p:nvSpPr>
        <p:spPr/>
        <p:txBody>
          <a:bodyPr/>
          <a:lstStyle/>
          <a:p>
            <a:r>
              <a:rPr lang="en-AU" dirty="0"/>
              <a:t>Ann Wunsch </a:t>
            </a:r>
            <a:r>
              <a:rPr lang="en-AU" sz="2800" dirty="0"/>
              <a:t>Executive Director Approvals, Compliance and Investigations </a:t>
            </a:r>
          </a:p>
        </p:txBody>
      </p:sp>
    </p:spTree>
    <p:extLst>
      <p:ext uri="{BB962C8B-B14F-4D97-AF65-F5344CB8AC3E}">
        <p14:creationId xmlns:p14="http://schemas.microsoft.com/office/powerpoint/2010/main" val="322536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0152674-ACEB-7375-A65D-DCF2C26A6A9A}"/>
              </a:ext>
            </a:extLst>
          </p:cNvPr>
          <p:cNvSpPr>
            <a:spLocks noGrp="1"/>
          </p:cNvSpPr>
          <p:nvPr>
            <p:ph idx="1"/>
          </p:nvPr>
        </p:nvSpPr>
        <p:spPr>
          <a:xfrm>
            <a:off x="833887" y="2196860"/>
            <a:ext cx="10638446" cy="3295889"/>
          </a:xfrm>
        </p:spPr>
        <p:txBody>
          <a:bodyPr>
            <a:normAutofit/>
          </a:bodyPr>
          <a:lstStyle/>
          <a:p>
            <a:pPr>
              <a:spcAft>
                <a:spcPts val="600"/>
              </a:spcAft>
            </a:pPr>
            <a:r>
              <a:rPr lang="en-AU" sz="2400" b="0" dirty="0"/>
              <a:t>Within </a:t>
            </a:r>
            <a:r>
              <a:rPr lang="en-AU" sz="2400" dirty="0"/>
              <a:t>14 days:</a:t>
            </a:r>
          </a:p>
          <a:p>
            <a:pPr marL="342900" indent="-342900">
              <a:spcAft>
                <a:spcPts val="600"/>
              </a:spcAft>
              <a:buFont typeface="Arial" panose="020B0604020202020204" pitchFamily="34" charset="0"/>
              <a:buChar char="•"/>
            </a:pPr>
            <a:r>
              <a:rPr lang="en-AU" sz="2400" b="0" dirty="0"/>
              <a:t>a person who is key personnel must tell the approved provider when they experience a change in circumstances that relates to their suitability. </a:t>
            </a:r>
          </a:p>
          <a:p>
            <a:pPr marL="342900" indent="-342900">
              <a:spcAft>
                <a:spcPts val="600"/>
              </a:spcAft>
              <a:buFont typeface="Arial" panose="020B0604020202020204" pitchFamily="34" charset="0"/>
              <a:buChar char="•"/>
            </a:pPr>
            <a:r>
              <a:rPr lang="en-AU" sz="2400" b="0" dirty="0"/>
              <a:t>approved providers must advise us at the Commission when they employ a new key personnel; or one of their key personnel leaves or is no longer a key personnel for the approved provider; or a key personnel is no longer suitable to hold a key personnel position.</a:t>
            </a:r>
          </a:p>
          <a:p>
            <a:endParaRPr lang="en-AU" dirty="0"/>
          </a:p>
        </p:txBody>
      </p:sp>
      <p:sp>
        <p:nvSpPr>
          <p:cNvPr id="5" name="Title 4">
            <a:extLst>
              <a:ext uri="{FF2B5EF4-FFF2-40B4-BE49-F238E27FC236}">
                <a16:creationId xmlns:a16="http://schemas.microsoft.com/office/drawing/2014/main" id="{ACD3148B-3F86-30EE-FFFA-D950B49DE732}"/>
              </a:ext>
            </a:extLst>
          </p:cNvPr>
          <p:cNvSpPr>
            <a:spLocks noGrp="1"/>
          </p:cNvSpPr>
          <p:nvPr>
            <p:ph type="title"/>
          </p:nvPr>
        </p:nvSpPr>
        <p:spPr/>
        <p:txBody>
          <a:bodyPr/>
          <a:lstStyle/>
          <a:p>
            <a:r>
              <a:rPr lang="en-AU" dirty="0"/>
              <a:t>Material changes and key personnel notification</a:t>
            </a:r>
          </a:p>
        </p:txBody>
      </p:sp>
    </p:spTree>
    <p:extLst>
      <p:ext uri="{BB962C8B-B14F-4D97-AF65-F5344CB8AC3E}">
        <p14:creationId xmlns:p14="http://schemas.microsoft.com/office/powerpoint/2010/main" val="132332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0152674-ACEB-7375-A65D-DCF2C26A6A9A}"/>
              </a:ext>
            </a:extLst>
          </p:cNvPr>
          <p:cNvSpPr>
            <a:spLocks noGrp="1"/>
          </p:cNvSpPr>
          <p:nvPr>
            <p:ph idx="1"/>
          </p:nvPr>
        </p:nvSpPr>
        <p:spPr>
          <a:xfrm>
            <a:off x="819511" y="1690280"/>
            <a:ext cx="6909758" cy="3980750"/>
          </a:xfrm>
        </p:spPr>
        <p:txBody>
          <a:bodyPr/>
          <a:lstStyle/>
          <a:p>
            <a:pPr marL="342900" lvl="1" indent="-342900">
              <a:lnSpc>
                <a:spcPct val="114000"/>
              </a:lnSpc>
              <a:buBlip>
                <a:blip r:embed="rId2"/>
              </a:buBlip>
            </a:pPr>
            <a:r>
              <a:rPr lang="en-AU" sz="2400" dirty="0">
                <a:solidFill>
                  <a:srgbClr val="00577D"/>
                </a:solidFill>
                <a:latin typeface="Fira Sans" panose="020B0503050000020004" pitchFamily="34" charset="0"/>
              </a:rPr>
              <a:t>key personnel registrations – such as AHPRA</a:t>
            </a:r>
          </a:p>
          <a:p>
            <a:pPr marL="342900" lvl="1" indent="-342900">
              <a:lnSpc>
                <a:spcPct val="114000"/>
              </a:lnSpc>
              <a:buBlip>
                <a:blip r:embed="rId2"/>
              </a:buBlip>
            </a:pPr>
            <a:r>
              <a:rPr lang="en-AU" sz="2400" dirty="0">
                <a:solidFill>
                  <a:srgbClr val="00577D"/>
                </a:solidFill>
                <a:latin typeface="Fira Sans" panose="020B0503050000020004" pitchFamily="34" charset="0"/>
              </a:rPr>
              <a:t>key personnel insolvency checks undertaken by an approved provider </a:t>
            </a:r>
          </a:p>
          <a:p>
            <a:pPr marL="342900" lvl="1" indent="-342900">
              <a:lnSpc>
                <a:spcPct val="114000"/>
              </a:lnSpc>
              <a:buBlip>
                <a:blip r:embed="rId2"/>
              </a:buBlip>
            </a:pPr>
            <a:r>
              <a:rPr lang="en-AU" sz="2400" dirty="0">
                <a:solidFill>
                  <a:srgbClr val="00577D"/>
                </a:solidFill>
                <a:latin typeface="Fira Sans" panose="020B0503050000020004" pitchFamily="34" charset="0"/>
              </a:rPr>
              <a:t>NDIS Banning order checks</a:t>
            </a:r>
          </a:p>
          <a:p>
            <a:pPr marL="342900" lvl="1" indent="-342900">
              <a:lnSpc>
                <a:spcPct val="114000"/>
              </a:lnSpc>
              <a:buBlip>
                <a:blip r:embed="rId2"/>
              </a:buBlip>
            </a:pPr>
            <a:r>
              <a:rPr lang="en-AU" sz="2400" dirty="0">
                <a:solidFill>
                  <a:srgbClr val="00577D"/>
                </a:solidFill>
                <a:latin typeface="Fira Sans" panose="020B0503050000020004" pitchFamily="34" charset="0"/>
              </a:rPr>
              <a:t>police certificates evidencing that an individual has not been convicted of an indictable offence.</a:t>
            </a:r>
          </a:p>
          <a:p>
            <a:endParaRPr lang="en-AU" dirty="0"/>
          </a:p>
        </p:txBody>
      </p:sp>
      <p:sp>
        <p:nvSpPr>
          <p:cNvPr id="5" name="Title 4">
            <a:extLst>
              <a:ext uri="{FF2B5EF4-FFF2-40B4-BE49-F238E27FC236}">
                <a16:creationId xmlns:a16="http://schemas.microsoft.com/office/drawing/2014/main" id="{ACD3148B-3F86-30EE-FFFA-D950B49DE732}"/>
              </a:ext>
            </a:extLst>
          </p:cNvPr>
          <p:cNvSpPr>
            <a:spLocks noGrp="1"/>
          </p:cNvSpPr>
          <p:nvPr>
            <p:ph type="title"/>
          </p:nvPr>
        </p:nvSpPr>
        <p:spPr/>
        <p:txBody>
          <a:bodyPr/>
          <a:lstStyle/>
          <a:p>
            <a:r>
              <a:rPr lang="en-AU" dirty="0"/>
              <a:t>Suitability of key personnel</a:t>
            </a:r>
          </a:p>
        </p:txBody>
      </p:sp>
      <p:pic>
        <p:nvPicPr>
          <p:cNvPr id="3" name="Graphic 2" descr="Checklist RTL">
            <a:extLst>
              <a:ext uri="{FF2B5EF4-FFF2-40B4-BE49-F238E27FC236}">
                <a16:creationId xmlns:a16="http://schemas.microsoft.com/office/drawing/2014/main" id="{7404676F-3762-4F2C-B7F4-77193CC55A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77190" y="1823989"/>
            <a:ext cx="2736509" cy="2736509"/>
          </a:xfrm>
          <a:prstGeom prst="rect">
            <a:avLst/>
          </a:prstGeom>
        </p:spPr>
      </p:pic>
    </p:spTree>
    <p:extLst>
      <p:ext uri="{BB962C8B-B14F-4D97-AF65-F5344CB8AC3E}">
        <p14:creationId xmlns:p14="http://schemas.microsoft.com/office/powerpoint/2010/main" val="2918896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5718FBC-5FEC-4F10-1E25-E8ECEC1A389D}"/>
              </a:ext>
            </a:extLst>
          </p:cNvPr>
          <p:cNvSpPr>
            <a:spLocks noGrp="1"/>
          </p:cNvSpPr>
          <p:nvPr>
            <p:ph idx="1"/>
          </p:nvPr>
        </p:nvSpPr>
        <p:spPr>
          <a:xfrm>
            <a:off x="7124700" y="2378773"/>
            <a:ext cx="4500563" cy="3731505"/>
          </a:xfrm>
        </p:spPr>
        <p:txBody>
          <a:bodyPr>
            <a:normAutofit/>
          </a:bodyPr>
          <a:lstStyle/>
          <a:p>
            <a:r>
              <a:rPr lang="en-AU" sz="2800" dirty="0"/>
              <a:t>Governing for Reform in Aged Care Program</a:t>
            </a:r>
          </a:p>
        </p:txBody>
      </p:sp>
      <p:sp>
        <p:nvSpPr>
          <p:cNvPr id="5" name="Title 4">
            <a:extLst>
              <a:ext uri="{FF2B5EF4-FFF2-40B4-BE49-F238E27FC236}">
                <a16:creationId xmlns:a16="http://schemas.microsoft.com/office/drawing/2014/main" id="{FFC8A038-DEB5-EF92-4427-9B1EBBCF4C32}"/>
              </a:ext>
            </a:extLst>
          </p:cNvPr>
          <p:cNvSpPr>
            <a:spLocks noGrp="1"/>
          </p:cNvSpPr>
          <p:nvPr>
            <p:ph type="title"/>
          </p:nvPr>
        </p:nvSpPr>
        <p:spPr/>
        <p:txBody>
          <a:bodyPr/>
          <a:lstStyle/>
          <a:p>
            <a:r>
              <a:rPr lang="en-AU" dirty="0"/>
              <a:t>Lisa Peterson PSM </a:t>
            </a:r>
            <a:r>
              <a:rPr lang="en-AU" sz="2800" dirty="0"/>
              <a:t>Assistant Commissioner Sector Capability</a:t>
            </a:r>
          </a:p>
        </p:txBody>
      </p:sp>
    </p:spTree>
    <p:extLst>
      <p:ext uri="{BB962C8B-B14F-4D97-AF65-F5344CB8AC3E}">
        <p14:creationId xmlns:p14="http://schemas.microsoft.com/office/powerpoint/2010/main" val="1879686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671CBF-7B12-48BD-B921-F172D7E980C6}"/>
              </a:ext>
            </a:extLst>
          </p:cNvPr>
          <p:cNvSpPr>
            <a:spLocks noGrp="1"/>
          </p:cNvSpPr>
          <p:nvPr>
            <p:ph type="ctrTitle"/>
          </p:nvPr>
        </p:nvSpPr>
        <p:spPr>
          <a:xfrm>
            <a:off x="834534" y="3678864"/>
            <a:ext cx="6726471" cy="1828801"/>
          </a:xfrm>
        </p:spPr>
        <p:txBody>
          <a:bodyPr/>
          <a:lstStyle/>
          <a:p>
            <a:r>
              <a:rPr lang="en-AU" dirty="0"/>
              <a:t>Governing For Reform</a:t>
            </a:r>
          </a:p>
        </p:txBody>
      </p:sp>
      <p:sp>
        <p:nvSpPr>
          <p:cNvPr id="5" name="Subtitle 4">
            <a:extLst>
              <a:ext uri="{FF2B5EF4-FFF2-40B4-BE49-F238E27FC236}">
                <a16:creationId xmlns:a16="http://schemas.microsoft.com/office/drawing/2014/main" id="{978B59E7-D6AF-4BE8-B493-BDB624BBB241}"/>
              </a:ext>
            </a:extLst>
          </p:cNvPr>
          <p:cNvSpPr>
            <a:spLocks noGrp="1"/>
          </p:cNvSpPr>
          <p:nvPr>
            <p:ph type="subTitle" idx="1"/>
          </p:nvPr>
        </p:nvSpPr>
        <p:spPr>
          <a:xfrm>
            <a:off x="874713" y="5090653"/>
            <a:ext cx="6597803" cy="711510"/>
          </a:xfrm>
        </p:spPr>
        <p:txBody>
          <a:bodyPr/>
          <a:lstStyle/>
          <a:p>
            <a:r>
              <a:rPr lang="en-AU" dirty="0"/>
              <a:t>A free program for Executive Leaders and Governing Body Members of aged care service providers</a:t>
            </a:r>
          </a:p>
        </p:txBody>
      </p:sp>
      <p:sp>
        <p:nvSpPr>
          <p:cNvPr id="7" name="Oval 6">
            <a:extLst>
              <a:ext uri="{FF2B5EF4-FFF2-40B4-BE49-F238E27FC236}">
                <a16:creationId xmlns:a16="http://schemas.microsoft.com/office/drawing/2014/main" id="{A9C7B764-6405-452A-8C81-E7CE8E33F57E}"/>
              </a:ext>
            </a:extLst>
          </p:cNvPr>
          <p:cNvSpPr/>
          <p:nvPr/>
        </p:nvSpPr>
        <p:spPr>
          <a:xfrm>
            <a:off x="8208124" y="4037003"/>
            <a:ext cx="1765160" cy="1765160"/>
          </a:xfrm>
          <a:prstGeom prst="ellipse">
            <a:avLst/>
          </a:prstGeom>
          <a:solidFill>
            <a:srgbClr val="273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8" name="Graphic 7">
            <a:extLst>
              <a:ext uri="{FF2B5EF4-FFF2-40B4-BE49-F238E27FC236}">
                <a16:creationId xmlns:a16="http://schemas.microsoft.com/office/drawing/2014/main" id="{07D18615-794E-45A3-9210-60817D7BC9A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49485" y="4380431"/>
            <a:ext cx="1166006" cy="1071668"/>
          </a:xfrm>
          <a:prstGeom prst="rect">
            <a:avLst/>
          </a:prstGeom>
        </p:spPr>
      </p:pic>
    </p:spTree>
    <p:extLst>
      <p:ext uri="{BB962C8B-B14F-4D97-AF65-F5344CB8AC3E}">
        <p14:creationId xmlns:p14="http://schemas.microsoft.com/office/powerpoint/2010/main" val="4219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A3EE7F-0DBF-4368-8B99-28D24BE0CBE1}"/>
              </a:ext>
            </a:extLst>
          </p:cNvPr>
          <p:cNvSpPr>
            <a:spLocks noGrp="1"/>
          </p:cNvSpPr>
          <p:nvPr>
            <p:ph type="title"/>
          </p:nvPr>
        </p:nvSpPr>
        <p:spPr>
          <a:xfrm>
            <a:off x="1208598" y="3021980"/>
            <a:ext cx="4450046" cy="1895267"/>
          </a:xfrm>
        </p:spPr>
        <p:txBody>
          <a:bodyPr/>
          <a:lstStyle/>
          <a:p>
            <a:r>
              <a:rPr lang="en-AU" dirty="0"/>
              <a:t>What the research told us</a:t>
            </a:r>
            <a:endParaRPr lang="en-AU" sz="3600" dirty="0"/>
          </a:p>
        </p:txBody>
      </p:sp>
    </p:spTree>
    <p:extLst>
      <p:ext uri="{BB962C8B-B14F-4D97-AF65-F5344CB8AC3E}">
        <p14:creationId xmlns:p14="http://schemas.microsoft.com/office/powerpoint/2010/main" val="2097285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4" name="Straight Connector 20">
            <a:extLst>
              <a:ext uri="{FF2B5EF4-FFF2-40B4-BE49-F238E27FC236}">
                <a16:creationId xmlns:a16="http://schemas.microsoft.com/office/drawing/2014/main" id="{E43E391B-FA52-42E2-A467-5396B0F03CC0}"/>
              </a:ext>
            </a:extLst>
          </p:cNvPr>
          <p:cNvCxnSpPr>
            <a:cxnSpLocks/>
          </p:cNvCxnSpPr>
          <p:nvPr/>
        </p:nvCxnSpPr>
        <p:spPr>
          <a:xfrm flipH="1">
            <a:off x="6696368" y="4312228"/>
            <a:ext cx="690205" cy="0"/>
          </a:xfrm>
          <a:prstGeom prst="line">
            <a:avLst/>
          </a:prstGeom>
          <a:ln w="19050" cap="rnd">
            <a:solidFill>
              <a:schemeClr val="tx1">
                <a:lumMod val="50000"/>
                <a:lumOff val="50000"/>
              </a:schemeClr>
            </a:solidFill>
            <a:prstDash val="sysDot"/>
            <a:headEnd type="oval" w="lg" len="lg"/>
          </a:ln>
        </p:spPr>
        <p:style>
          <a:lnRef idx="1">
            <a:schemeClr val="accent1"/>
          </a:lnRef>
          <a:fillRef idx="0">
            <a:schemeClr val="accent1"/>
          </a:fillRef>
          <a:effectRef idx="0">
            <a:schemeClr val="accent1"/>
          </a:effectRef>
          <a:fontRef idx="minor">
            <a:schemeClr val="tx1"/>
          </a:fontRef>
        </p:style>
      </p:cxnSp>
      <p:cxnSp>
        <p:nvCxnSpPr>
          <p:cNvPr id="79" name="Straight Connector 20">
            <a:extLst>
              <a:ext uri="{FF2B5EF4-FFF2-40B4-BE49-F238E27FC236}">
                <a16:creationId xmlns:a16="http://schemas.microsoft.com/office/drawing/2014/main" id="{441DE5BB-61C9-498E-A29A-DDEACDF04119}"/>
              </a:ext>
            </a:extLst>
          </p:cNvPr>
          <p:cNvCxnSpPr>
            <a:cxnSpLocks/>
          </p:cNvCxnSpPr>
          <p:nvPr/>
        </p:nvCxnSpPr>
        <p:spPr>
          <a:xfrm flipH="1">
            <a:off x="6817068" y="3248436"/>
            <a:ext cx="665057" cy="0"/>
          </a:xfrm>
          <a:prstGeom prst="line">
            <a:avLst/>
          </a:prstGeom>
          <a:ln w="19050" cap="rnd">
            <a:solidFill>
              <a:schemeClr val="tx1">
                <a:lumMod val="50000"/>
                <a:lumOff val="50000"/>
              </a:schemeClr>
            </a:solidFill>
            <a:prstDash val="sysDot"/>
            <a:headEnd type="oval" w="lg" len="lg"/>
          </a:ln>
        </p:spPr>
        <p:style>
          <a:lnRef idx="1">
            <a:schemeClr val="accent1"/>
          </a:lnRef>
          <a:fillRef idx="0">
            <a:schemeClr val="accent1"/>
          </a:fillRef>
          <a:effectRef idx="0">
            <a:schemeClr val="accent1"/>
          </a:effectRef>
          <a:fontRef idx="minor">
            <a:schemeClr val="tx1"/>
          </a:fontRef>
        </p:style>
      </p:cxnSp>
      <p:graphicFrame>
        <p:nvGraphicFramePr>
          <p:cNvPr id="102" name="Content Placeholder 6">
            <a:extLst>
              <a:ext uri="{FF2B5EF4-FFF2-40B4-BE49-F238E27FC236}">
                <a16:creationId xmlns:a16="http://schemas.microsoft.com/office/drawing/2014/main" id="{37074473-0966-4C4E-86EF-0095C1B57A2A}"/>
              </a:ext>
            </a:extLst>
          </p:cNvPr>
          <p:cNvGraphicFramePr>
            <a:graphicFrameLocks/>
          </p:cNvGraphicFramePr>
          <p:nvPr/>
        </p:nvGraphicFramePr>
        <p:xfrm>
          <a:off x="7363153" y="4920588"/>
          <a:ext cx="3420008" cy="1251187"/>
        </p:xfrm>
        <a:graphic>
          <a:graphicData uri="http://schemas.openxmlformats.org/drawingml/2006/chart">
            <c:chart xmlns:c="http://schemas.openxmlformats.org/drawingml/2006/chart" xmlns:r="http://schemas.openxmlformats.org/officeDocument/2006/relationships" r:id="rId2"/>
          </a:graphicData>
        </a:graphic>
      </p:graphicFrame>
      <p:cxnSp>
        <p:nvCxnSpPr>
          <p:cNvPr id="36" name="Straight Connector 20">
            <a:extLst>
              <a:ext uri="{FF2B5EF4-FFF2-40B4-BE49-F238E27FC236}">
                <a16:creationId xmlns:a16="http://schemas.microsoft.com/office/drawing/2014/main" id="{81F02599-CB42-463E-B5C0-B3C51C4AFE22}"/>
              </a:ext>
            </a:extLst>
          </p:cNvPr>
          <p:cNvCxnSpPr>
            <a:cxnSpLocks/>
          </p:cNvCxnSpPr>
          <p:nvPr/>
        </p:nvCxnSpPr>
        <p:spPr>
          <a:xfrm>
            <a:off x="3229770" y="4585223"/>
            <a:ext cx="690205" cy="0"/>
          </a:xfrm>
          <a:prstGeom prst="line">
            <a:avLst/>
          </a:prstGeom>
          <a:ln w="19050" cap="rnd">
            <a:solidFill>
              <a:schemeClr val="tx1">
                <a:lumMod val="50000"/>
                <a:lumOff val="50000"/>
              </a:schemeClr>
            </a:solidFill>
            <a:prstDash val="sysDot"/>
            <a:headEnd type="oval" w="lg" len="lg"/>
          </a:ln>
        </p:spPr>
        <p:style>
          <a:lnRef idx="1">
            <a:schemeClr val="accent1"/>
          </a:lnRef>
          <a:fillRef idx="0">
            <a:schemeClr val="accent1"/>
          </a:fillRef>
          <a:effectRef idx="0">
            <a:schemeClr val="accent1"/>
          </a:effectRef>
          <a:fontRef idx="minor">
            <a:schemeClr val="tx1"/>
          </a:fontRef>
        </p:style>
      </p:cxnSp>
      <p:cxnSp>
        <p:nvCxnSpPr>
          <p:cNvPr id="80" name="Straight Connector 20">
            <a:extLst>
              <a:ext uri="{FF2B5EF4-FFF2-40B4-BE49-F238E27FC236}">
                <a16:creationId xmlns:a16="http://schemas.microsoft.com/office/drawing/2014/main" id="{001F5305-BEE0-4B3C-A6C8-A7FF7E3A1A84}"/>
              </a:ext>
            </a:extLst>
          </p:cNvPr>
          <p:cNvCxnSpPr>
            <a:cxnSpLocks/>
          </p:cNvCxnSpPr>
          <p:nvPr/>
        </p:nvCxnSpPr>
        <p:spPr>
          <a:xfrm flipH="1">
            <a:off x="6233291" y="2280340"/>
            <a:ext cx="665057" cy="0"/>
          </a:xfrm>
          <a:prstGeom prst="line">
            <a:avLst/>
          </a:prstGeom>
          <a:ln w="19050" cap="rnd">
            <a:solidFill>
              <a:schemeClr val="tx1">
                <a:lumMod val="50000"/>
                <a:lumOff val="50000"/>
              </a:schemeClr>
            </a:solidFill>
            <a:prstDash val="sysDot"/>
            <a:headEnd type="oval" w="lg" len="lg"/>
          </a:ln>
        </p:spPr>
        <p:style>
          <a:lnRef idx="1">
            <a:schemeClr val="accent1"/>
          </a:lnRef>
          <a:fillRef idx="0">
            <a:schemeClr val="accent1"/>
          </a:fillRef>
          <a:effectRef idx="0">
            <a:schemeClr val="accent1"/>
          </a:effectRef>
          <a:fontRef idx="minor">
            <a:schemeClr val="tx1"/>
          </a:fontRef>
        </p:style>
      </p:cxnSp>
      <p:graphicFrame>
        <p:nvGraphicFramePr>
          <p:cNvPr id="35" name="Diagram 34">
            <a:extLst>
              <a:ext uri="{FF2B5EF4-FFF2-40B4-BE49-F238E27FC236}">
                <a16:creationId xmlns:a16="http://schemas.microsoft.com/office/drawing/2014/main" id="{29F23BCF-2222-423C-B33F-C926F5806137}"/>
              </a:ext>
            </a:extLst>
          </p:cNvPr>
          <p:cNvGraphicFramePr/>
          <p:nvPr/>
        </p:nvGraphicFramePr>
        <p:xfrm>
          <a:off x="2692401" y="1593438"/>
          <a:ext cx="5042088" cy="37595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329AD82B-AFEE-49FB-8319-97445D566F63}"/>
              </a:ext>
            </a:extLst>
          </p:cNvPr>
          <p:cNvSpPr>
            <a:spLocks noGrp="1"/>
          </p:cNvSpPr>
          <p:nvPr>
            <p:ph type="title"/>
          </p:nvPr>
        </p:nvSpPr>
        <p:spPr>
          <a:xfrm>
            <a:off x="407352" y="1105947"/>
            <a:ext cx="10334061" cy="555706"/>
          </a:xfrm>
        </p:spPr>
        <p:txBody>
          <a:bodyPr/>
          <a:lstStyle/>
          <a:p>
            <a:r>
              <a:rPr lang="en-AU" sz="2000" dirty="0"/>
              <a:t>Executive leaders and/or governing body members hold a mix of responsibilities, governance and training experience within and outside the sector </a:t>
            </a:r>
          </a:p>
        </p:txBody>
      </p:sp>
      <p:cxnSp>
        <p:nvCxnSpPr>
          <p:cNvPr id="71" name="Straight Connector 20">
            <a:extLst>
              <a:ext uri="{FF2B5EF4-FFF2-40B4-BE49-F238E27FC236}">
                <a16:creationId xmlns:a16="http://schemas.microsoft.com/office/drawing/2014/main" id="{9A787CAF-9689-41DE-BD43-6311C31BB500}"/>
              </a:ext>
            </a:extLst>
          </p:cNvPr>
          <p:cNvCxnSpPr>
            <a:cxnSpLocks/>
          </p:cNvCxnSpPr>
          <p:nvPr/>
        </p:nvCxnSpPr>
        <p:spPr>
          <a:xfrm flipH="1">
            <a:off x="5996677" y="5116050"/>
            <a:ext cx="1600156" cy="0"/>
          </a:xfrm>
          <a:prstGeom prst="line">
            <a:avLst/>
          </a:prstGeom>
          <a:ln w="19050" cap="rnd">
            <a:solidFill>
              <a:schemeClr val="tx1">
                <a:lumMod val="50000"/>
                <a:lumOff val="50000"/>
              </a:schemeClr>
            </a:solidFill>
            <a:prstDash val="sysDot"/>
            <a:headEnd type="oval" w="lg" len="lg"/>
          </a:ln>
        </p:spPr>
        <p:style>
          <a:lnRef idx="1">
            <a:schemeClr val="accent1"/>
          </a:lnRef>
          <a:fillRef idx="0">
            <a:schemeClr val="accent1"/>
          </a:fillRef>
          <a:effectRef idx="0">
            <a:schemeClr val="accent1"/>
          </a:effectRef>
          <a:fontRef idx="minor">
            <a:schemeClr val="tx1"/>
          </a:fontRef>
        </p:style>
      </p:cxnSp>
      <p:graphicFrame>
        <p:nvGraphicFramePr>
          <p:cNvPr id="72" name="Chart 71">
            <a:extLst>
              <a:ext uri="{FF2B5EF4-FFF2-40B4-BE49-F238E27FC236}">
                <a16:creationId xmlns:a16="http://schemas.microsoft.com/office/drawing/2014/main" id="{80B00F60-DA70-4B8F-8A3B-A767320FB724}"/>
              </a:ext>
            </a:extLst>
          </p:cNvPr>
          <p:cNvGraphicFramePr/>
          <p:nvPr/>
        </p:nvGraphicFramePr>
        <p:xfrm>
          <a:off x="2513562" y="5456824"/>
          <a:ext cx="4864874" cy="876826"/>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73" name="Chart 72">
            <a:extLst>
              <a:ext uri="{FF2B5EF4-FFF2-40B4-BE49-F238E27FC236}">
                <a16:creationId xmlns:a16="http://schemas.microsoft.com/office/drawing/2014/main" id="{185AB5B4-2E73-442E-A9FF-1D748002CEA9}"/>
              </a:ext>
            </a:extLst>
          </p:cNvPr>
          <p:cNvGraphicFramePr/>
          <p:nvPr/>
        </p:nvGraphicFramePr>
        <p:xfrm>
          <a:off x="5851966" y="-1894840"/>
          <a:ext cx="4610797" cy="5731163"/>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4" name="Chart 73">
            <a:extLst>
              <a:ext uri="{FF2B5EF4-FFF2-40B4-BE49-F238E27FC236}">
                <a16:creationId xmlns:a16="http://schemas.microsoft.com/office/drawing/2014/main" id="{BF9FAE4F-D26C-4C2D-9E9B-3189CB76703D}"/>
              </a:ext>
            </a:extLst>
          </p:cNvPr>
          <p:cNvGraphicFramePr/>
          <p:nvPr/>
        </p:nvGraphicFramePr>
        <p:xfrm>
          <a:off x="6681363" y="2567561"/>
          <a:ext cx="3805679" cy="1251186"/>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75" name="Chart 74">
            <a:extLst>
              <a:ext uri="{FF2B5EF4-FFF2-40B4-BE49-F238E27FC236}">
                <a16:creationId xmlns:a16="http://schemas.microsoft.com/office/drawing/2014/main" id="{BEE76890-911B-42FD-B505-38869368755E}"/>
              </a:ext>
            </a:extLst>
          </p:cNvPr>
          <p:cNvGraphicFramePr/>
          <p:nvPr/>
        </p:nvGraphicFramePr>
        <p:xfrm>
          <a:off x="-780699" y="3502619"/>
          <a:ext cx="4345948" cy="274410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76" name="Chart 75">
            <a:extLst>
              <a:ext uri="{FF2B5EF4-FFF2-40B4-BE49-F238E27FC236}">
                <a16:creationId xmlns:a16="http://schemas.microsoft.com/office/drawing/2014/main" id="{7B7B9A8A-AFAD-4456-A2DA-4EC4C03A4B82}"/>
              </a:ext>
            </a:extLst>
          </p:cNvPr>
          <p:cNvGraphicFramePr/>
          <p:nvPr/>
        </p:nvGraphicFramePr>
        <p:xfrm>
          <a:off x="-579199" y="2482616"/>
          <a:ext cx="4144448" cy="1942375"/>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77" name="Chart 76">
            <a:extLst>
              <a:ext uri="{FF2B5EF4-FFF2-40B4-BE49-F238E27FC236}">
                <a16:creationId xmlns:a16="http://schemas.microsoft.com/office/drawing/2014/main" id="{846383DF-23D5-481B-B090-FA10B7EBE112}"/>
              </a:ext>
            </a:extLst>
          </p:cNvPr>
          <p:cNvGraphicFramePr/>
          <p:nvPr/>
        </p:nvGraphicFramePr>
        <p:xfrm>
          <a:off x="6084770" y="3748519"/>
          <a:ext cx="6814427" cy="2047962"/>
        </p:xfrm>
        <a:graphic>
          <a:graphicData uri="http://schemas.openxmlformats.org/drawingml/2006/chart">
            <c:chart xmlns:c="http://schemas.openxmlformats.org/drawingml/2006/chart" xmlns:r="http://schemas.openxmlformats.org/officeDocument/2006/relationships" r:id="rId13"/>
          </a:graphicData>
        </a:graphic>
      </p:graphicFrame>
      <p:grpSp>
        <p:nvGrpSpPr>
          <p:cNvPr id="2" name="Group 1">
            <a:extLst>
              <a:ext uri="{FF2B5EF4-FFF2-40B4-BE49-F238E27FC236}">
                <a16:creationId xmlns:a16="http://schemas.microsoft.com/office/drawing/2014/main" id="{C40ABAD5-A21E-493D-B03E-9902D9047FAF}"/>
              </a:ext>
            </a:extLst>
          </p:cNvPr>
          <p:cNvGrpSpPr/>
          <p:nvPr/>
        </p:nvGrpSpPr>
        <p:grpSpPr>
          <a:xfrm>
            <a:off x="4411857" y="2690611"/>
            <a:ext cx="1633417" cy="1633417"/>
            <a:chOff x="5278377" y="2650329"/>
            <a:chExt cx="1523623" cy="1523623"/>
          </a:xfrm>
        </p:grpSpPr>
        <p:sp>
          <p:nvSpPr>
            <p:cNvPr id="83" name="Freeform: Shape 1887">
              <a:extLst>
                <a:ext uri="{FF2B5EF4-FFF2-40B4-BE49-F238E27FC236}">
                  <a16:creationId xmlns:a16="http://schemas.microsoft.com/office/drawing/2014/main" id="{C06E12D2-A795-492F-A7D6-5E36F307A6A0}"/>
                </a:ext>
              </a:extLst>
            </p:cNvPr>
            <p:cNvSpPr/>
            <p:nvPr/>
          </p:nvSpPr>
          <p:spPr>
            <a:xfrm>
              <a:off x="5278377" y="2650329"/>
              <a:ext cx="1523623" cy="1523623"/>
            </a:xfrm>
            <a:custGeom>
              <a:avLst/>
              <a:gdLst>
                <a:gd name="connsiteX0" fmla="*/ 101085 w 201232"/>
                <a:gd name="connsiteY0" fmla="*/ 1274 h 201232"/>
                <a:gd name="connsiteX1" fmla="*/ 1274 w 201232"/>
                <a:gd name="connsiteY1" fmla="*/ 101085 h 201232"/>
                <a:gd name="connsiteX2" fmla="*/ 101085 w 201232"/>
                <a:gd name="connsiteY2" fmla="*/ 200896 h 201232"/>
                <a:gd name="connsiteX3" fmla="*/ 200896 w 201232"/>
                <a:gd name="connsiteY3" fmla="*/ 101085 h 201232"/>
                <a:gd name="connsiteX4" fmla="*/ 101085 w 201232"/>
                <a:gd name="connsiteY4" fmla="*/ 1274 h 201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32" h="201232">
                  <a:moveTo>
                    <a:pt x="101085" y="1274"/>
                  </a:moveTo>
                  <a:cubicBezTo>
                    <a:pt x="45947" y="1274"/>
                    <a:pt x="1274" y="45947"/>
                    <a:pt x="1274" y="101085"/>
                  </a:cubicBezTo>
                  <a:cubicBezTo>
                    <a:pt x="1274" y="156223"/>
                    <a:pt x="45947" y="200896"/>
                    <a:pt x="101085" y="200896"/>
                  </a:cubicBezTo>
                  <a:cubicBezTo>
                    <a:pt x="156223" y="200896"/>
                    <a:pt x="200896" y="156223"/>
                    <a:pt x="200896" y="101085"/>
                  </a:cubicBezTo>
                  <a:cubicBezTo>
                    <a:pt x="200494" y="45947"/>
                    <a:pt x="155820" y="1274"/>
                    <a:pt x="101085" y="1274"/>
                  </a:cubicBezTo>
                  <a:close/>
                </a:path>
              </a:pathLst>
            </a:custGeom>
            <a:solidFill>
              <a:srgbClr val="27326F"/>
            </a:solidFill>
            <a:ln w="4019" cap="flat">
              <a:noFill/>
              <a:prstDash val="solid"/>
              <a:miter/>
            </a:ln>
          </p:spPr>
          <p:txBody>
            <a:bodyPr rtlCol="0" anchor="ctr"/>
            <a:lstStyle/>
            <a:p>
              <a:endParaRPr lang="en-AU"/>
            </a:p>
          </p:txBody>
        </p:sp>
        <p:sp>
          <p:nvSpPr>
            <p:cNvPr id="84" name="Freeform: Shape 1888">
              <a:extLst>
                <a:ext uri="{FF2B5EF4-FFF2-40B4-BE49-F238E27FC236}">
                  <a16:creationId xmlns:a16="http://schemas.microsoft.com/office/drawing/2014/main" id="{41AA2AF0-D0C9-4A8E-A970-F2BA152032E4}"/>
                </a:ext>
              </a:extLst>
            </p:cNvPr>
            <p:cNvSpPr/>
            <p:nvPr/>
          </p:nvSpPr>
          <p:spPr>
            <a:xfrm>
              <a:off x="5585126" y="2999748"/>
              <a:ext cx="335198" cy="944650"/>
            </a:xfrm>
            <a:custGeom>
              <a:avLst/>
              <a:gdLst>
                <a:gd name="connsiteX0" fmla="*/ 31594 w 44271"/>
                <a:gd name="connsiteY0" fmla="*/ 73047 h 124764"/>
                <a:gd name="connsiteX1" fmla="*/ 31594 w 44271"/>
                <a:gd name="connsiteY1" fmla="*/ 33606 h 124764"/>
                <a:gd name="connsiteX2" fmla="*/ 41655 w 44271"/>
                <a:gd name="connsiteY2" fmla="*/ 21129 h 124764"/>
                <a:gd name="connsiteX3" fmla="*/ 41655 w 44271"/>
                <a:gd name="connsiteY3" fmla="*/ 19117 h 124764"/>
                <a:gd name="connsiteX4" fmla="*/ 25557 w 44271"/>
                <a:gd name="connsiteY4" fmla="*/ 3018 h 124764"/>
                <a:gd name="connsiteX5" fmla="*/ 9458 w 44271"/>
                <a:gd name="connsiteY5" fmla="*/ 19117 h 124764"/>
                <a:gd name="connsiteX6" fmla="*/ 18715 w 44271"/>
                <a:gd name="connsiteY6" fmla="*/ 33606 h 124764"/>
                <a:gd name="connsiteX7" fmla="*/ 16702 w 44271"/>
                <a:gd name="connsiteY7" fmla="*/ 36826 h 124764"/>
                <a:gd name="connsiteX8" fmla="*/ 11470 w 44271"/>
                <a:gd name="connsiteY8" fmla="*/ 36826 h 124764"/>
                <a:gd name="connsiteX9" fmla="*/ 3018 w 44271"/>
                <a:gd name="connsiteY9" fmla="*/ 45277 h 124764"/>
                <a:gd name="connsiteX10" fmla="*/ 3018 w 44271"/>
                <a:gd name="connsiteY10" fmla="*/ 75462 h 124764"/>
                <a:gd name="connsiteX11" fmla="*/ 11470 w 44271"/>
                <a:gd name="connsiteY11" fmla="*/ 83914 h 124764"/>
                <a:gd name="connsiteX12" fmla="*/ 11873 w 44271"/>
                <a:gd name="connsiteY12" fmla="*/ 83914 h 124764"/>
                <a:gd name="connsiteX13" fmla="*/ 13080 w 44271"/>
                <a:gd name="connsiteY13" fmla="*/ 117721 h 124764"/>
                <a:gd name="connsiteX14" fmla="*/ 19520 w 44271"/>
                <a:gd name="connsiteY14" fmla="*/ 124160 h 124764"/>
                <a:gd name="connsiteX15" fmla="*/ 30789 w 44271"/>
                <a:gd name="connsiteY15" fmla="*/ 124160 h 124764"/>
                <a:gd name="connsiteX16" fmla="*/ 37228 w 44271"/>
                <a:gd name="connsiteY16" fmla="*/ 117721 h 124764"/>
                <a:gd name="connsiteX17" fmla="*/ 38435 w 44271"/>
                <a:gd name="connsiteY17" fmla="*/ 85121 h 124764"/>
                <a:gd name="connsiteX18" fmla="*/ 31594 w 44271"/>
                <a:gd name="connsiteY18" fmla="*/ 73047 h 12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271" h="124764">
                  <a:moveTo>
                    <a:pt x="31594" y="73047"/>
                  </a:moveTo>
                  <a:lnTo>
                    <a:pt x="31594" y="33606"/>
                  </a:lnTo>
                  <a:cubicBezTo>
                    <a:pt x="31594" y="27569"/>
                    <a:pt x="36021" y="22337"/>
                    <a:pt x="41655" y="21129"/>
                  </a:cubicBezTo>
                  <a:cubicBezTo>
                    <a:pt x="41655" y="20324"/>
                    <a:pt x="41655" y="19519"/>
                    <a:pt x="41655" y="19117"/>
                  </a:cubicBezTo>
                  <a:cubicBezTo>
                    <a:pt x="41655" y="10263"/>
                    <a:pt x="34411" y="3018"/>
                    <a:pt x="25557" y="3018"/>
                  </a:cubicBezTo>
                  <a:cubicBezTo>
                    <a:pt x="16702" y="3018"/>
                    <a:pt x="9458" y="10263"/>
                    <a:pt x="9458" y="19117"/>
                  </a:cubicBezTo>
                  <a:cubicBezTo>
                    <a:pt x="9458" y="25556"/>
                    <a:pt x="13483" y="31191"/>
                    <a:pt x="18715" y="33606"/>
                  </a:cubicBezTo>
                  <a:lnTo>
                    <a:pt x="16702" y="36826"/>
                  </a:lnTo>
                  <a:lnTo>
                    <a:pt x="11470" y="36826"/>
                  </a:lnTo>
                  <a:cubicBezTo>
                    <a:pt x="7043" y="36826"/>
                    <a:pt x="3018" y="40448"/>
                    <a:pt x="3018" y="45277"/>
                  </a:cubicBezTo>
                  <a:lnTo>
                    <a:pt x="3018" y="75462"/>
                  </a:lnTo>
                  <a:cubicBezTo>
                    <a:pt x="3018" y="79889"/>
                    <a:pt x="6641" y="83914"/>
                    <a:pt x="11470" y="83914"/>
                  </a:cubicBezTo>
                  <a:lnTo>
                    <a:pt x="11873" y="83914"/>
                  </a:lnTo>
                  <a:lnTo>
                    <a:pt x="13080" y="117721"/>
                  </a:lnTo>
                  <a:cubicBezTo>
                    <a:pt x="13080" y="121343"/>
                    <a:pt x="15897" y="124160"/>
                    <a:pt x="19520" y="124160"/>
                  </a:cubicBezTo>
                  <a:lnTo>
                    <a:pt x="30789" y="124160"/>
                  </a:lnTo>
                  <a:cubicBezTo>
                    <a:pt x="34411" y="124160"/>
                    <a:pt x="37228" y="121343"/>
                    <a:pt x="37228" y="117721"/>
                  </a:cubicBezTo>
                  <a:lnTo>
                    <a:pt x="38435" y="85121"/>
                  </a:lnTo>
                  <a:cubicBezTo>
                    <a:pt x="34813" y="82304"/>
                    <a:pt x="31594" y="77877"/>
                    <a:pt x="31594" y="73047"/>
                  </a:cubicBezTo>
                  <a:close/>
                </a:path>
              </a:pathLst>
            </a:custGeom>
            <a:solidFill>
              <a:srgbClr val="27326F"/>
            </a:solidFill>
            <a:ln w="28575" cap="flat">
              <a:solidFill>
                <a:schemeClr val="bg1"/>
              </a:solidFill>
              <a:prstDash val="solid"/>
              <a:miter/>
            </a:ln>
          </p:spPr>
          <p:txBody>
            <a:bodyPr rtlCol="0" anchor="ctr"/>
            <a:lstStyle/>
            <a:p>
              <a:endParaRPr lang="en-AU"/>
            </a:p>
          </p:txBody>
        </p:sp>
        <p:sp>
          <p:nvSpPr>
            <p:cNvPr id="85" name="Freeform: Shape 1889">
              <a:extLst>
                <a:ext uri="{FF2B5EF4-FFF2-40B4-BE49-F238E27FC236}">
                  <a16:creationId xmlns:a16="http://schemas.microsoft.com/office/drawing/2014/main" id="{1EBC92D2-CE13-4829-AF3E-BCAEFB7CF674}"/>
                </a:ext>
              </a:extLst>
            </p:cNvPr>
            <p:cNvSpPr/>
            <p:nvPr/>
          </p:nvSpPr>
          <p:spPr>
            <a:xfrm>
              <a:off x="5819764" y="2847382"/>
              <a:ext cx="426614" cy="1127481"/>
            </a:xfrm>
            <a:custGeom>
              <a:avLst/>
              <a:gdLst>
                <a:gd name="connsiteX0" fmla="*/ 48900 w 56345"/>
                <a:gd name="connsiteY0" fmla="*/ 102025 h 148911"/>
                <a:gd name="connsiteX1" fmla="*/ 50107 w 56345"/>
                <a:gd name="connsiteY1" fmla="*/ 101622 h 148911"/>
                <a:gd name="connsiteX2" fmla="*/ 50509 w 56345"/>
                <a:gd name="connsiteY2" fmla="*/ 101622 h 148911"/>
                <a:gd name="connsiteX3" fmla="*/ 51717 w 56345"/>
                <a:gd name="connsiteY3" fmla="*/ 100817 h 148911"/>
                <a:gd name="connsiteX4" fmla="*/ 52119 w 56345"/>
                <a:gd name="connsiteY4" fmla="*/ 100415 h 148911"/>
                <a:gd name="connsiteX5" fmla="*/ 52924 w 56345"/>
                <a:gd name="connsiteY5" fmla="*/ 99610 h 148911"/>
                <a:gd name="connsiteX6" fmla="*/ 53327 w 56345"/>
                <a:gd name="connsiteY6" fmla="*/ 99208 h 148911"/>
                <a:gd name="connsiteX7" fmla="*/ 53729 w 56345"/>
                <a:gd name="connsiteY7" fmla="*/ 98403 h 148911"/>
                <a:gd name="connsiteX8" fmla="*/ 54132 w 56345"/>
                <a:gd name="connsiteY8" fmla="*/ 97598 h 148911"/>
                <a:gd name="connsiteX9" fmla="*/ 54534 w 56345"/>
                <a:gd name="connsiteY9" fmla="*/ 96793 h 148911"/>
                <a:gd name="connsiteX10" fmla="*/ 54936 w 56345"/>
                <a:gd name="connsiteY10" fmla="*/ 95585 h 148911"/>
                <a:gd name="connsiteX11" fmla="*/ 54936 w 56345"/>
                <a:gd name="connsiteY11" fmla="*/ 94780 h 148911"/>
                <a:gd name="connsiteX12" fmla="*/ 54936 w 56345"/>
                <a:gd name="connsiteY12" fmla="*/ 92768 h 148911"/>
                <a:gd name="connsiteX13" fmla="*/ 54936 w 56345"/>
                <a:gd name="connsiteY13" fmla="*/ 56144 h 148911"/>
                <a:gd name="connsiteX14" fmla="*/ 54936 w 56345"/>
                <a:gd name="connsiteY14" fmla="*/ 53327 h 148911"/>
                <a:gd name="connsiteX15" fmla="*/ 54936 w 56345"/>
                <a:gd name="connsiteY15" fmla="*/ 51717 h 148911"/>
                <a:gd name="connsiteX16" fmla="*/ 54936 w 56345"/>
                <a:gd name="connsiteY16" fmla="*/ 51717 h 148911"/>
                <a:gd name="connsiteX17" fmla="*/ 54936 w 56345"/>
                <a:gd name="connsiteY17" fmla="*/ 51717 h 148911"/>
                <a:gd name="connsiteX18" fmla="*/ 52924 w 56345"/>
                <a:gd name="connsiteY18" fmla="*/ 47290 h 148911"/>
                <a:gd name="connsiteX19" fmla="*/ 52522 w 56345"/>
                <a:gd name="connsiteY19" fmla="*/ 46887 h 148911"/>
                <a:gd name="connsiteX20" fmla="*/ 50912 w 56345"/>
                <a:gd name="connsiteY20" fmla="*/ 45277 h 148911"/>
                <a:gd name="connsiteX21" fmla="*/ 50509 w 56345"/>
                <a:gd name="connsiteY21" fmla="*/ 44875 h 148911"/>
                <a:gd name="connsiteX22" fmla="*/ 48497 w 56345"/>
                <a:gd name="connsiteY22" fmla="*/ 43667 h 148911"/>
                <a:gd name="connsiteX23" fmla="*/ 48497 w 56345"/>
                <a:gd name="connsiteY23" fmla="*/ 43667 h 148911"/>
                <a:gd name="connsiteX24" fmla="*/ 48497 w 56345"/>
                <a:gd name="connsiteY24" fmla="*/ 43667 h 148911"/>
                <a:gd name="connsiteX25" fmla="*/ 44875 w 56345"/>
                <a:gd name="connsiteY25" fmla="*/ 42862 h 148911"/>
                <a:gd name="connsiteX26" fmla="*/ 38838 w 56345"/>
                <a:gd name="connsiteY26" fmla="*/ 42862 h 148911"/>
                <a:gd name="connsiteX27" fmla="*/ 36826 w 56345"/>
                <a:gd name="connsiteY27" fmla="*/ 39240 h 148911"/>
                <a:gd name="connsiteX28" fmla="*/ 47692 w 56345"/>
                <a:gd name="connsiteY28" fmla="*/ 21934 h 148911"/>
                <a:gd name="connsiteX29" fmla="*/ 28776 w 56345"/>
                <a:gd name="connsiteY29" fmla="*/ 3018 h 148911"/>
                <a:gd name="connsiteX30" fmla="*/ 9860 w 56345"/>
                <a:gd name="connsiteY30" fmla="*/ 21934 h 148911"/>
                <a:gd name="connsiteX31" fmla="*/ 20727 w 56345"/>
                <a:gd name="connsiteY31" fmla="*/ 39240 h 148911"/>
                <a:gd name="connsiteX32" fmla="*/ 18715 w 56345"/>
                <a:gd name="connsiteY32" fmla="*/ 42862 h 148911"/>
                <a:gd name="connsiteX33" fmla="*/ 12678 w 56345"/>
                <a:gd name="connsiteY33" fmla="*/ 42862 h 148911"/>
                <a:gd name="connsiteX34" fmla="*/ 7043 w 56345"/>
                <a:gd name="connsiteY34" fmla="*/ 44875 h 148911"/>
                <a:gd name="connsiteX35" fmla="*/ 6641 w 56345"/>
                <a:gd name="connsiteY35" fmla="*/ 45277 h 148911"/>
                <a:gd name="connsiteX36" fmla="*/ 5433 w 56345"/>
                <a:gd name="connsiteY36" fmla="*/ 46485 h 148911"/>
                <a:gd name="connsiteX37" fmla="*/ 5031 w 56345"/>
                <a:gd name="connsiteY37" fmla="*/ 46887 h 148911"/>
                <a:gd name="connsiteX38" fmla="*/ 3018 w 56345"/>
                <a:gd name="connsiteY38" fmla="*/ 52924 h 148911"/>
                <a:gd name="connsiteX39" fmla="*/ 3018 w 56345"/>
                <a:gd name="connsiteY39" fmla="*/ 55741 h 148911"/>
                <a:gd name="connsiteX40" fmla="*/ 3018 w 56345"/>
                <a:gd name="connsiteY40" fmla="*/ 92366 h 148911"/>
                <a:gd name="connsiteX41" fmla="*/ 3018 w 56345"/>
                <a:gd name="connsiteY41" fmla="*/ 94378 h 148911"/>
                <a:gd name="connsiteX42" fmla="*/ 3018 w 56345"/>
                <a:gd name="connsiteY42" fmla="*/ 95183 h 148911"/>
                <a:gd name="connsiteX43" fmla="*/ 3421 w 56345"/>
                <a:gd name="connsiteY43" fmla="*/ 96390 h 148911"/>
                <a:gd name="connsiteX44" fmla="*/ 3823 w 56345"/>
                <a:gd name="connsiteY44" fmla="*/ 97195 h 148911"/>
                <a:gd name="connsiteX45" fmla="*/ 4226 w 56345"/>
                <a:gd name="connsiteY45" fmla="*/ 98000 h 148911"/>
                <a:gd name="connsiteX46" fmla="*/ 4628 w 56345"/>
                <a:gd name="connsiteY46" fmla="*/ 98805 h 148911"/>
                <a:gd name="connsiteX47" fmla="*/ 5031 w 56345"/>
                <a:gd name="connsiteY47" fmla="*/ 99610 h 148911"/>
                <a:gd name="connsiteX48" fmla="*/ 5836 w 56345"/>
                <a:gd name="connsiteY48" fmla="*/ 100415 h 148911"/>
                <a:gd name="connsiteX49" fmla="*/ 6238 w 56345"/>
                <a:gd name="connsiteY49" fmla="*/ 100817 h 148911"/>
                <a:gd name="connsiteX50" fmla="*/ 7043 w 56345"/>
                <a:gd name="connsiteY50" fmla="*/ 101622 h 148911"/>
                <a:gd name="connsiteX51" fmla="*/ 7446 w 56345"/>
                <a:gd name="connsiteY51" fmla="*/ 102025 h 148911"/>
                <a:gd name="connsiteX52" fmla="*/ 8653 w 56345"/>
                <a:gd name="connsiteY52" fmla="*/ 102427 h 148911"/>
                <a:gd name="connsiteX53" fmla="*/ 9055 w 56345"/>
                <a:gd name="connsiteY53" fmla="*/ 102427 h 148911"/>
                <a:gd name="connsiteX54" fmla="*/ 12275 w 56345"/>
                <a:gd name="connsiteY54" fmla="*/ 102830 h 148911"/>
                <a:gd name="connsiteX55" fmla="*/ 14288 w 56345"/>
                <a:gd name="connsiteY55" fmla="*/ 138247 h 148911"/>
                <a:gd name="connsiteX56" fmla="*/ 21934 w 56345"/>
                <a:gd name="connsiteY56" fmla="*/ 145893 h 148911"/>
                <a:gd name="connsiteX57" fmla="*/ 35216 w 56345"/>
                <a:gd name="connsiteY57" fmla="*/ 145893 h 148911"/>
                <a:gd name="connsiteX58" fmla="*/ 42863 w 56345"/>
                <a:gd name="connsiteY58" fmla="*/ 138247 h 148911"/>
                <a:gd name="connsiteX59" fmla="*/ 44875 w 56345"/>
                <a:gd name="connsiteY59" fmla="*/ 102830 h 148911"/>
                <a:gd name="connsiteX60" fmla="*/ 48900 w 56345"/>
                <a:gd name="connsiteY60" fmla="*/ 102025 h 148911"/>
                <a:gd name="connsiteX61" fmla="*/ 48900 w 56345"/>
                <a:gd name="connsiteY61" fmla="*/ 102025 h 14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6345" h="148911">
                  <a:moveTo>
                    <a:pt x="48900" y="102025"/>
                  </a:moveTo>
                  <a:cubicBezTo>
                    <a:pt x="49302" y="102025"/>
                    <a:pt x="49704" y="101622"/>
                    <a:pt x="50107" y="101622"/>
                  </a:cubicBezTo>
                  <a:cubicBezTo>
                    <a:pt x="50107" y="101622"/>
                    <a:pt x="50509" y="101622"/>
                    <a:pt x="50509" y="101622"/>
                  </a:cubicBezTo>
                  <a:cubicBezTo>
                    <a:pt x="50912" y="101220"/>
                    <a:pt x="51314" y="101220"/>
                    <a:pt x="51717" y="100817"/>
                  </a:cubicBezTo>
                  <a:cubicBezTo>
                    <a:pt x="51717" y="100817"/>
                    <a:pt x="52119" y="100415"/>
                    <a:pt x="52119" y="100415"/>
                  </a:cubicBezTo>
                  <a:cubicBezTo>
                    <a:pt x="52522" y="100012"/>
                    <a:pt x="52522" y="100012"/>
                    <a:pt x="52924" y="99610"/>
                  </a:cubicBezTo>
                  <a:cubicBezTo>
                    <a:pt x="52924" y="99610"/>
                    <a:pt x="53327" y="99208"/>
                    <a:pt x="53327" y="99208"/>
                  </a:cubicBezTo>
                  <a:cubicBezTo>
                    <a:pt x="53729" y="98805"/>
                    <a:pt x="53729" y="98805"/>
                    <a:pt x="53729" y="98403"/>
                  </a:cubicBezTo>
                  <a:cubicBezTo>
                    <a:pt x="53729" y="98000"/>
                    <a:pt x="54132" y="98000"/>
                    <a:pt x="54132" y="97598"/>
                  </a:cubicBezTo>
                  <a:cubicBezTo>
                    <a:pt x="54132" y="97195"/>
                    <a:pt x="54534" y="97195"/>
                    <a:pt x="54534" y="96793"/>
                  </a:cubicBezTo>
                  <a:cubicBezTo>
                    <a:pt x="54534" y="96390"/>
                    <a:pt x="54936" y="95988"/>
                    <a:pt x="54936" y="95585"/>
                  </a:cubicBezTo>
                  <a:cubicBezTo>
                    <a:pt x="54936" y="95183"/>
                    <a:pt x="54936" y="95183"/>
                    <a:pt x="54936" y="94780"/>
                  </a:cubicBezTo>
                  <a:cubicBezTo>
                    <a:pt x="54936" y="93975"/>
                    <a:pt x="54936" y="93573"/>
                    <a:pt x="54936" y="92768"/>
                  </a:cubicBezTo>
                  <a:lnTo>
                    <a:pt x="54936" y="56144"/>
                  </a:lnTo>
                  <a:lnTo>
                    <a:pt x="54936" y="53327"/>
                  </a:lnTo>
                  <a:cubicBezTo>
                    <a:pt x="54936" y="52924"/>
                    <a:pt x="54936" y="52119"/>
                    <a:pt x="54936" y="51717"/>
                  </a:cubicBezTo>
                  <a:lnTo>
                    <a:pt x="54936" y="51717"/>
                  </a:lnTo>
                  <a:lnTo>
                    <a:pt x="54936" y="51717"/>
                  </a:lnTo>
                  <a:cubicBezTo>
                    <a:pt x="54534" y="50107"/>
                    <a:pt x="54132" y="48497"/>
                    <a:pt x="52924" y="47290"/>
                  </a:cubicBezTo>
                  <a:cubicBezTo>
                    <a:pt x="52924" y="47290"/>
                    <a:pt x="52924" y="47290"/>
                    <a:pt x="52522" y="46887"/>
                  </a:cubicBezTo>
                  <a:cubicBezTo>
                    <a:pt x="52119" y="46485"/>
                    <a:pt x="51717" y="45680"/>
                    <a:pt x="50912" y="45277"/>
                  </a:cubicBezTo>
                  <a:cubicBezTo>
                    <a:pt x="50912" y="45277"/>
                    <a:pt x="50912" y="45277"/>
                    <a:pt x="50509" y="44875"/>
                  </a:cubicBezTo>
                  <a:cubicBezTo>
                    <a:pt x="49704" y="44472"/>
                    <a:pt x="49302" y="44070"/>
                    <a:pt x="48497" y="43667"/>
                  </a:cubicBezTo>
                  <a:lnTo>
                    <a:pt x="48497" y="43667"/>
                  </a:lnTo>
                  <a:lnTo>
                    <a:pt x="48497" y="43667"/>
                  </a:lnTo>
                  <a:cubicBezTo>
                    <a:pt x="47290" y="43265"/>
                    <a:pt x="46082" y="42862"/>
                    <a:pt x="44875" y="42862"/>
                  </a:cubicBezTo>
                  <a:lnTo>
                    <a:pt x="38838" y="42862"/>
                  </a:lnTo>
                  <a:lnTo>
                    <a:pt x="36826" y="39240"/>
                  </a:lnTo>
                  <a:cubicBezTo>
                    <a:pt x="43265" y="36423"/>
                    <a:pt x="47692" y="29581"/>
                    <a:pt x="47692" y="21934"/>
                  </a:cubicBezTo>
                  <a:cubicBezTo>
                    <a:pt x="47692" y="11470"/>
                    <a:pt x="39240" y="3018"/>
                    <a:pt x="28776" y="3018"/>
                  </a:cubicBezTo>
                  <a:cubicBezTo>
                    <a:pt x="18312" y="3018"/>
                    <a:pt x="9860" y="11470"/>
                    <a:pt x="9860" y="21934"/>
                  </a:cubicBezTo>
                  <a:cubicBezTo>
                    <a:pt x="9860" y="29581"/>
                    <a:pt x="14288" y="36021"/>
                    <a:pt x="20727" y="39240"/>
                  </a:cubicBezTo>
                  <a:lnTo>
                    <a:pt x="18715" y="42862"/>
                  </a:lnTo>
                  <a:lnTo>
                    <a:pt x="12678" y="42862"/>
                  </a:lnTo>
                  <a:cubicBezTo>
                    <a:pt x="10665" y="42862"/>
                    <a:pt x="8653" y="43667"/>
                    <a:pt x="7043" y="44875"/>
                  </a:cubicBezTo>
                  <a:cubicBezTo>
                    <a:pt x="7043" y="44875"/>
                    <a:pt x="6641" y="45277"/>
                    <a:pt x="6641" y="45277"/>
                  </a:cubicBezTo>
                  <a:cubicBezTo>
                    <a:pt x="6238" y="45680"/>
                    <a:pt x="5836" y="46082"/>
                    <a:pt x="5433" y="46485"/>
                  </a:cubicBezTo>
                  <a:cubicBezTo>
                    <a:pt x="5433" y="46485"/>
                    <a:pt x="5433" y="46887"/>
                    <a:pt x="5031" y="46887"/>
                  </a:cubicBezTo>
                  <a:cubicBezTo>
                    <a:pt x="3823" y="48497"/>
                    <a:pt x="3018" y="50509"/>
                    <a:pt x="3018" y="52924"/>
                  </a:cubicBezTo>
                  <a:lnTo>
                    <a:pt x="3018" y="55741"/>
                  </a:lnTo>
                  <a:lnTo>
                    <a:pt x="3018" y="92366"/>
                  </a:lnTo>
                  <a:cubicBezTo>
                    <a:pt x="3018" y="93171"/>
                    <a:pt x="3018" y="93573"/>
                    <a:pt x="3018" y="94378"/>
                  </a:cubicBezTo>
                  <a:cubicBezTo>
                    <a:pt x="3018" y="94780"/>
                    <a:pt x="3018" y="94780"/>
                    <a:pt x="3018" y="95183"/>
                  </a:cubicBezTo>
                  <a:cubicBezTo>
                    <a:pt x="3018" y="95585"/>
                    <a:pt x="3421" y="95988"/>
                    <a:pt x="3421" y="96390"/>
                  </a:cubicBezTo>
                  <a:cubicBezTo>
                    <a:pt x="3421" y="96793"/>
                    <a:pt x="3823" y="96793"/>
                    <a:pt x="3823" y="97195"/>
                  </a:cubicBezTo>
                  <a:cubicBezTo>
                    <a:pt x="3823" y="97598"/>
                    <a:pt x="4226" y="97598"/>
                    <a:pt x="4226" y="98000"/>
                  </a:cubicBezTo>
                  <a:cubicBezTo>
                    <a:pt x="4226" y="98403"/>
                    <a:pt x="4628" y="98403"/>
                    <a:pt x="4628" y="98805"/>
                  </a:cubicBezTo>
                  <a:cubicBezTo>
                    <a:pt x="4628" y="99208"/>
                    <a:pt x="5031" y="99208"/>
                    <a:pt x="5031" y="99610"/>
                  </a:cubicBezTo>
                  <a:cubicBezTo>
                    <a:pt x="5433" y="100012"/>
                    <a:pt x="5433" y="100012"/>
                    <a:pt x="5836" y="100415"/>
                  </a:cubicBezTo>
                  <a:cubicBezTo>
                    <a:pt x="5836" y="100415"/>
                    <a:pt x="6238" y="100817"/>
                    <a:pt x="6238" y="100817"/>
                  </a:cubicBezTo>
                  <a:cubicBezTo>
                    <a:pt x="6641" y="101220"/>
                    <a:pt x="6641" y="101220"/>
                    <a:pt x="7043" y="101622"/>
                  </a:cubicBezTo>
                  <a:cubicBezTo>
                    <a:pt x="7043" y="101622"/>
                    <a:pt x="7446" y="101622"/>
                    <a:pt x="7446" y="102025"/>
                  </a:cubicBezTo>
                  <a:cubicBezTo>
                    <a:pt x="7848" y="102025"/>
                    <a:pt x="8251" y="102427"/>
                    <a:pt x="8653" y="102427"/>
                  </a:cubicBezTo>
                  <a:cubicBezTo>
                    <a:pt x="8653" y="102427"/>
                    <a:pt x="9055" y="102427"/>
                    <a:pt x="9055" y="102427"/>
                  </a:cubicBezTo>
                  <a:cubicBezTo>
                    <a:pt x="9860" y="102830"/>
                    <a:pt x="11068" y="102830"/>
                    <a:pt x="12275" y="102830"/>
                  </a:cubicBezTo>
                  <a:lnTo>
                    <a:pt x="14288" y="138247"/>
                  </a:lnTo>
                  <a:cubicBezTo>
                    <a:pt x="14288" y="142271"/>
                    <a:pt x="17507" y="145893"/>
                    <a:pt x="21934" y="145893"/>
                  </a:cubicBezTo>
                  <a:lnTo>
                    <a:pt x="35216" y="145893"/>
                  </a:lnTo>
                  <a:cubicBezTo>
                    <a:pt x="39240" y="145893"/>
                    <a:pt x="42863" y="142674"/>
                    <a:pt x="42863" y="138247"/>
                  </a:cubicBezTo>
                  <a:lnTo>
                    <a:pt x="44875" y="102830"/>
                  </a:lnTo>
                  <a:cubicBezTo>
                    <a:pt x="46485" y="102830"/>
                    <a:pt x="47692" y="102427"/>
                    <a:pt x="48900" y="102025"/>
                  </a:cubicBezTo>
                  <a:cubicBezTo>
                    <a:pt x="48900" y="102427"/>
                    <a:pt x="48900" y="102025"/>
                    <a:pt x="48900" y="102025"/>
                  </a:cubicBezTo>
                  <a:close/>
                </a:path>
              </a:pathLst>
            </a:custGeom>
            <a:solidFill>
              <a:srgbClr val="27326F"/>
            </a:solidFill>
            <a:ln w="28575" cap="flat">
              <a:solidFill>
                <a:schemeClr val="bg1"/>
              </a:solidFill>
              <a:prstDash val="solid"/>
              <a:miter/>
            </a:ln>
          </p:spPr>
          <p:txBody>
            <a:bodyPr rtlCol="0" anchor="ctr"/>
            <a:lstStyle/>
            <a:p>
              <a:endParaRPr lang="en-AU"/>
            </a:p>
          </p:txBody>
        </p:sp>
        <p:sp>
          <p:nvSpPr>
            <p:cNvPr id="86" name="Freeform: Shape 1890">
              <a:extLst>
                <a:ext uri="{FF2B5EF4-FFF2-40B4-BE49-F238E27FC236}">
                  <a16:creationId xmlns:a16="http://schemas.microsoft.com/office/drawing/2014/main" id="{14C901EA-5C60-445A-8FA6-7191655BE8EC}"/>
                </a:ext>
              </a:extLst>
            </p:cNvPr>
            <p:cNvSpPr/>
            <p:nvPr/>
          </p:nvSpPr>
          <p:spPr>
            <a:xfrm>
              <a:off x="6158010" y="2996693"/>
              <a:ext cx="304719" cy="944650"/>
            </a:xfrm>
            <a:custGeom>
              <a:avLst/>
              <a:gdLst>
                <a:gd name="connsiteX0" fmla="*/ 33203 w 40246"/>
                <a:gd name="connsiteY0" fmla="*/ 36826 h 124764"/>
                <a:gd name="connsiteX1" fmla="*/ 27971 w 40246"/>
                <a:gd name="connsiteY1" fmla="*/ 36826 h 124764"/>
                <a:gd name="connsiteX2" fmla="*/ 25959 w 40246"/>
                <a:gd name="connsiteY2" fmla="*/ 33606 h 124764"/>
                <a:gd name="connsiteX3" fmla="*/ 35216 w 40246"/>
                <a:gd name="connsiteY3" fmla="*/ 19117 h 124764"/>
                <a:gd name="connsiteX4" fmla="*/ 19117 w 40246"/>
                <a:gd name="connsiteY4" fmla="*/ 3018 h 124764"/>
                <a:gd name="connsiteX5" fmla="*/ 3018 w 40246"/>
                <a:gd name="connsiteY5" fmla="*/ 19117 h 124764"/>
                <a:gd name="connsiteX6" fmla="*/ 3018 w 40246"/>
                <a:gd name="connsiteY6" fmla="*/ 21129 h 124764"/>
                <a:gd name="connsiteX7" fmla="*/ 13080 w 40246"/>
                <a:gd name="connsiteY7" fmla="*/ 33606 h 124764"/>
                <a:gd name="connsiteX8" fmla="*/ 13080 w 40246"/>
                <a:gd name="connsiteY8" fmla="*/ 73047 h 124764"/>
                <a:gd name="connsiteX9" fmla="*/ 5433 w 40246"/>
                <a:gd name="connsiteY9" fmla="*/ 84719 h 124764"/>
                <a:gd name="connsiteX10" fmla="*/ 6641 w 40246"/>
                <a:gd name="connsiteY10" fmla="*/ 117318 h 124764"/>
                <a:gd name="connsiteX11" fmla="*/ 13080 w 40246"/>
                <a:gd name="connsiteY11" fmla="*/ 123758 h 124764"/>
                <a:gd name="connsiteX12" fmla="*/ 24349 w 40246"/>
                <a:gd name="connsiteY12" fmla="*/ 123758 h 124764"/>
                <a:gd name="connsiteX13" fmla="*/ 30789 w 40246"/>
                <a:gd name="connsiteY13" fmla="*/ 117318 h 124764"/>
                <a:gd name="connsiteX14" fmla="*/ 31996 w 40246"/>
                <a:gd name="connsiteY14" fmla="*/ 83511 h 124764"/>
                <a:gd name="connsiteX15" fmla="*/ 32398 w 40246"/>
                <a:gd name="connsiteY15" fmla="*/ 83511 h 124764"/>
                <a:gd name="connsiteX16" fmla="*/ 40850 w 40246"/>
                <a:gd name="connsiteY16" fmla="*/ 75060 h 124764"/>
                <a:gd name="connsiteX17" fmla="*/ 40850 w 40246"/>
                <a:gd name="connsiteY17" fmla="*/ 44875 h 124764"/>
                <a:gd name="connsiteX18" fmla="*/ 33203 w 40246"/>
                <a:gd name="connsiteY18" fmla="*/ 36826 h 12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246" h="124764">
                  <a:moveTo>
                    <a:pt x="33203" y="36826"/>
                  </a:moveTo>
                  <a:lnTo>
                    <a:pt x="27971" y="36826"/>
                  </a:lnTo>
                  <a:lnTo>
                    <a:pt x="25959" y="33606"/>
                  </a:lnTo>
                  <a:cubicBezTo>
                    <a:pt x="31593" y="31191"/>
                    <a:pt x="35216" y="25557"/>
                    <a:pt x="35216" y="19117"/>
                  </a:cubicBezTo>
                  <a:cubicBezTo>
                    <a:pt x="35216" y="10263"/>
                    <a:pt x="27971" y="3018"/>
                    <a:pt x="19117" y="3018"/>
                  </a:cubicBezTo>
                  <a:cubicBezTo>
                    <a:pt x="10263" y="3018"/>
                    <a:pt x="3018" y="10263"/>
                    <a:pt x="3018" y="19117"/>
                  </a:cubicBezTo>
                  <a:cubicBezTo>
                    <a:pt x="3018" y="19922"/>
                    <a:pt x="3018" y="20727"/>
                    <a:pt x="3018" y="21129"/>
                  </a:cubicBezTo>
                  <a:cubicBezTo>
                    <a:pt x="8653" y="22337"/>
                    <a:pt x="13080" y="27569"/>
                    <a:pt x="13080" y="33606"/>
                  </a:cubicBezTo>
                  <a:lnTo>
                    <a:pt x="13080" y="73047"/>
                  </a:lnTo>
                  <a:cubicBezTo>
                    <a:pt x="13080" y="78279"/>
                    <a:pt x="9860" y="82706"/>
                    <a:pt x="5433" y="84719"/>
                  </a:cubicBezTo>
                  <a:lnTo>
                    <a:pt x="6641" y="117318"/>
                  </a:lnTo>
                  <a:cubicBezTo>
                    <a:pt x="6641" y="120941"/>
                    <a:pt x="9458" y="123758"/>
                    <a:pt x="13080" y="123758"/>
                  </a:cubicBezTo>
                  <a:lnTo>
                    <a:pt x="24349" y="123758"/>
                  </a:lnTo>
                  <a:cubicBezTo>
                    <a:pt x="27971" y="123758"/>
                    <a:pt x="30789" y="120941"/>
                    <a:pt x="30789" y="117318"/>
                  </a:cubicBezTo>
                  <a:lnTo>
                    <a:pt x="31996" y="83511"/>
                  </a:lnTo>
                  <a:lnTo>
                    <a:pt x="32398" y="83511"/>
                  </a:lnTo>
                  <a:cubicBezTo>
                    <a:pt x="36826" y="83511"/>
                    <a:pt x="40850" y="79889"/>
                    <a:pt x="40850" y="75060"/>
                  </a:cubicBezTo>
                  <a:lnTo>
                    <a:pt x="40850" y="44875"/>
                  </a:lnTo>
                  <a:cubicBezTo>
                    <a:pt x="41655" y="40448"/>
                    <a:pt x="38033" y="36826"/>
                    <a:pt x="33203" y="36826"/>
                  </a:cubicBezTo>
                  <a:close/>
                </a:path>
              </a:pathLst>
            </a:custGeom>
            <a:solidFill>
              <a:srgbClr val="27326F"/>
            </a:solidFill>
            <a:ln w="28575" cap="flat">
              <a:solidFill>
                <a:schemeClr val="bg1"/>
              </a:solidFill>
              <a:prstDash val="solid"/>
              <a:miter/>
            </a:ln>
          </p:spPr>
          <p:txBody>
            <a:bodyPr rtlCol="0" anchor="ctr"/>
            <a:lstStyle/>
            <a:p>
              <a:endParaRPr lang="en-AU"/>
            </a:p>
          </p:txBody>
        </p:sp>
      </p:grpSp>
      <p:graphicFrame>
        <p:nvGraphicFramePr>
          <p:cNvPr id="87" name="Chart 86">
            <a:extLst>
              <a:ext uri="{FF2B5EF4-FFF2-40B4-BE49-F238E27FC236}">
                <a16:creationId xmlns:a16="http://schemas.microsoft.com/office/drawing/2014/main" id="{4073351D-C51F-4E22-9F36-5B23F2939B46}"/>
              </a:ext>
            </a:extLst>
          </p:cNvPr>
          <p:cNvGraphicFramePr/>
          <p:nvPr/>
        </p:nvGraphicFramePr>
        <p:xfrm>
          <a:off x="438503" y="1367572"/>
          <a:ext cx="2873657" cy="1829201"/>
        </p:xfrm>
        <a:graphic>
          <a:graphicData uri="http://schemas.openxmlformats.org/drawingml/2006/chart">
            <c:chart xmlns:c="http://schemas.openxmlformats.org/drawingml/2006/chart" xmlns:r="http://schemas.openxmlformats.org/officeDocument/2006/relationships" r:id="rId14"/>
          </a:graphicData>
        </a:graphic>
      </p:graphicFrame>
      <p:sp>
        <p:nvSpPr>
          <p:cNvPr id="88" name="Left Brace 87">
            <a:extLst>
              <a:ext uri="{FF2B5EF4-FFF2-40B4-BE49-F238E27FC236}">
                <a16:creationId xmlns:a16="http://schemas.microsoft.com/office/drawing/2014/main" id="{752FE39E-A730-4684-BC41-0AF7B79DA2F7}"/>
              </a:ext>
            </a:extLst>
          </p:cNvPr>
          <p:cNvSpPr/>
          <p:nvPr/>
        </p:nvSpPr>
        <p:spPr>
          <a:xfrm rot="16200000" flipH="1">
            <a:off x="8138270" y="3866228"/>
            <a:ext cx="177859" cy="1054973"/>
          </a:xfrm>
          <a:prstGeom prst="leftBrace">
            <a:avLst>
              <a:gd name="adj1" fmla="val 12327"/>
              <a:gd name="adj2" fmla="val 47223"/>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89" name="TextBox 88">
            <a:extLst>
              <a:ext uri="{FF2B5EF4-FFF2-40B4-BE49-F238E27FC236}">
                <a16:creationId xmlns:a16="http://schemas.microsoft.com/office/drawing/2014/main" id="{68588315-2BBA-4D6E-B54C-C2A31F6A0C08}"/>
              </a:ext>
            </a:extLst>
          </p:cNvPr>
          <p:cNvSpPr txBox="1"/>
          <p:nvPr/>
        </p:nvSpPr>
        <p:spPr>
          <a:xfrm>
            <a:off x="7423686" y="3958105"/>
            <a:ext cx="1870609" cy="307777"/>
          </a:xfrm>
          <a:prstGeom prst="rect">
            <a:avLst/>
          </a:prstGeom>
          <a:noFill/>
        </p:spPr>
        <p:txBody>
          <a:bodyPr wrap="square" rtlCol="0">
            <a:spAutoFit/>
          </a:bodyPr>
          <a:lstStyle/>
          <a:p>
            <a:pPr algn="ctr"/>
            <a:r>
              <a:rPr lang="en-AU" sz="700">
                <a:solidFill>
                  <a:schemeClr val="tx1">
                    <a:lumMod val="75000"/>
                    <a:lumOff val="25000"/>
                  </a:schemeClr>
                </a:solidFill>
              </a:rPr>
              <a:t>NET Held/ hold role as governing body or executive leader outside sector: 69%</a:t>
            </a:r>
          </a:p>
        </p:txBody>
      </p:sp>
      <p:sp>
        <p:nvSpPr>
          <p:cNvPr id="90" name="Rectangle: Rounded Corners 89">
            <a:extLst>
              <a:ext uri="{FF2B5EF4-FFF2-40B4-BE49-F238E27FC236}">
                <a16:creationId xmlns:a16="http://schemas.microsoft.com/office/drawing/2014/main" id="{56B4CF45-C3D8-43C2-9891-147C1487C55F}"/>
              </a:ext>
            </a:extLst>
          </p:cNvPr>
          <p:cNvSpPr/>
          <p:nvPr/>
        </p:nvSpPr>
        <p:spPr>
          <a:xfrm>
            <a:off x="6989080" y="2557759"/>
            <a:ext cx="3478562" cy="28439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spcAft>
                <a:spcPts val="300"/>
              </a:spcAft>
            </a:pPr>
            <a:r>
              <a:rPr lang="en-AU" sz="700">
                <a:solidFill>
                  <a:schemeClr val="tx1"/>
                </a:solidFill>
              </a:rPr>
              <a:t>Other roles: Director of Nursing, CFO, Risk and Compliance Officer, Regional manager, Clinical director. Director / Head of HR, Director / Head of Risk </a:t>
            </a:r>
          </a:p>
        </p:txBody>
      </p:sp>
      <p:graphicFrame>
        <p:nvGraphicFramePr>
          <p:cNvPr id="91" name="Table 30">
            <a:extLst>
              <a:ext uri="{FF2B5EF4-FFF2-40B4-BE49-F238E27FC236}">
                <a16:creationId xmlns:a16="http://schemas.microsoft.com/office/drawing/2014/main" id="{8AA24540-440D-4D41-B3C0-2087A039A6EA}"/>
              </a:ext>
            </a:extLst>
          </p:cNvPr>
          <p:cNvGraphicFramePr>
            <a:graphicFrameLocks noGrp="1"/>
          </p:cNvGraphicFramePr>
          <p:nvPr/>
        </p:nvGraphicFramePr>
        <p:xfrm>
          <a:off x="6875008" y="2317357"/>
          <a:ext cx="3582620" cy="328640"/>
        </p:xfrm>
        <a:graphic>
          <a:graphicData uri="http://schemas.openxmlformats.org/drawingml/2006/table">
            <a:tbl>
              <a:tblPr firstRow="1" bandRow="1">
                <a:tableStyleId>{5C22544A-7EE6-4342-B048-85BDC9FD1C3A}</a:tableStyleId>
              </a:tblPr>
              <a:tblGrid>
                <a:gridCol w="895655">
                  <a:extLst>
                    <a:ext uri="{9D8B030D-6E8A-4147-A177-3AD203B41FA5}">
                      <a16:colId xmlns:a16="http://schemas.microsoft.com/office/drawing/2014/main" val="4197448588"/>
                    </a:ext>
                  </a:extLst>
                </a:gridCol>
                <a:gridCol w="895655">
                  <a:extLst>
                    <a:ext uri="{9D8B030D-6E8A-4147-A177-3AD203B41FA5}">
                      <a16:colId xmlns:a16="http://schemas.microsoft.com/office/drawing/2014/main" val="1720341494"/>
                    </a:ext>
                  </a:extLst>
                </a:gridCol>
                <a:gridCol w="895655">
                  <a:extLst>
                    <a:ext uri="{9D8B030D-6E8A-4147-A177-3AD203B41FA5}">
                      <a16:colId xmlns:a16="http://schemas.microsoft.com/office/drawing/2014/main" val="766015049"/>
                    </a:ext>
                  </a:extLst>
                </a:gridCol>
                <a:gridCol w="895655">
                  <a:extLst>
                    <a:ext uri="{9D8B030D-6E8A-4147-A177-3AD203B41FA5}">
                      <a16:colId xmlns:a16="http://schemas.microsoft.com/office/drawing/2014/main" val="3361144041"/>
                    </a:ext>
                  </a:extLst>
                </a:gridCol>
              </a:tblGrid>
              <a:tr h="328640">
                <a:tc>
                  <a:txBody>
                    <a:bodyPr/>
                    <a:lstStyle/>
                    <a:p>
                      <a:pPr algn="ctr" fontAlgn="b"/>
                      <a:r>
                        <a:rPr lang="en-AU" sz="800" b="0" i="0" u="none" strike="noStrike">
                          <a:solidFill>
                            <a:schemeClr val="tx1"/>
                          </a:solidFill>
                          <a:effectLst/>
                          <a:latin typeface="+mn-lt"/>
                        </a:rPr>
                        <a:t>      CEO </a:t>
                      </a:r>
                    </a:p>
                  </a:txBody>
                  <a:tcPr marL="7620" marR="7620" marT="762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en-AU" sz="800" b="0" i="0" u="none" strike="noStrike">
                          <a:solidFill>
                            <a:schemeClr val="tx1"/>
                          </a:solidFill>
                          <a:effectLst/>
                          <a:latin typeface="+mn-lt"/>
                        </a:rPr>
                        <a:t>Board Member</a:t>
                      </a:r>
                    </a:p>
                  </a:txBody>
                  <a:tcPr marL="7620" marR="7620" marT="762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en-AU" sz="800" b="0" i="0" u="none" strike="noStrike">
                          <a:solidFill>
                            <a:schemeClr val="tx1"/>
                          </a:solidFill>
                          <a:effectLst/>
                          <a:latin typeface="+mn-lt"/>
                        </a:rPr>
                        <a:t>Chair of the Board</a:t>
                      </a:r>
                    </a:p>
                  </a:txBody>
                  <a:tcPr marL="7620" marR="7620" marT="762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en-AU" sz="800" b="0" i="0" u="none" strike="noStrike">
                          <a:solidFill>
                            <a:schemeClr val="tx1"/>
                          </a:solidFill>
                          <a:effectLst/>
                          <a:latin typeface="+mn-lt"/>
                        </a:rPr>
                        <a:t>General manager  </a:t>
                      </a:r>
                    </a:p>
                  </a:txBody>
                  <a:tcPr marL="7620" marR="7620" marT="762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43582256"/>
                  </a:ext>
                </a:extLst>
              </a:tr>
            </a:tbl>
          </a:graphicData>
        </a:graphic>
      </p:graphicFrame>
      <p:sp>
        <p:nvSpPr>
          <p:cNvPr id="92" name="TextBox 91">
            <a:extLst>
              <a:ext uri="{FF2B5EF4-FFF2-40B4-BE49-F238E27FC236}">
                <a16:creationId xmlns:a16="http://schemas.microsoft.com/office/drawing/2014/main" id="{E4D58FED-468E-485B-A1BF-EF4E5CA96485}"/>
              </a:ext>
            </a:extLst>
          </p:cNvPr>
          <p:cNvSpPr txBox="1"/>
          <p:nvPr/>
        </p:nvSpPr>
        <p:spPr>
          <a:xfrm>
            <a:off x="407352" y="5940884"/>
            <a:ext cx="3680686" cy="70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ts val="342"/>
              </a:spcBef>
              <a:spcAft>
                <a:spcPts val="342"/>
              </a:spcAft>
              <a:defRPr sz="1368" b="1">
                <a:solidFill>
                  <a:schemeClr val="accent3"/>
                </a:solidFill>
              </a:defRPr>
            </a:lvl1pPr>
            <a:lvl2pPr fontAlgn="base">
              <a:spcBef>
                <a:spcPts val="342"/>
              </a:spcBef>
              <a:spcAft>
                <a:spcPts val="342"/>
              </a:spcAft>
              <a:defRPr sz="1140"/>
            </a:lvl2pPr>
            <a:lvl3pPr marL="208186" indent="-208186" fontAlgn="base">
              <a:spcBef>
                <a:spcPts val="342"/>
              </a:spcBef>
              <a:spcAft>
                <a:spcPts val="342"/>
              </a:spcAft>
              <a:buClr>
                <a:schemeClr val="tx1"/>
              </a:buClr>
              <a:buFont typeface="Univers 45 Light" pitchFamily="2" charset="0"/>
              <a:buChar char="•"/>
              <a:defRPr sz="1140"/>
            </a:lvl3pPr>
            <a:lvl4pPr marL="405508" indent="-197324" fontAlgn="base">
              <a:spcBef>
                <a:spcPts val="342"/>
              </a:spcBef>
              <a:spcAft>
                <a:spcPts val="342"/>
              </a:spcAft>
              <a:buClr>
                <a:schemeClr val="tx1"/>
              </a:buClr>
              <a:buFont typeface="Arial" panose="020B0604020202020204" pitchFamily="34" charset="0"/>
              <a:buChar char="-"/>
              <a:defRPr sz="1140"/>
            </a:lvl4pPr>
            <a:lvl5pPr marL="613694" indent="-208186" fontAlgn="base">
              <a:spcBef>
                <a:spcPts val="342"/>
              </a:spcBef>
              <a:spcAft>
                <a:spcPts val="342"/>
              </a:spcAft>
              <a:buClr>
                <a:schemeClr val="tx1"/>
              </a:buClr>
              <a:buFont typeface="Arial" panose="020B0604020202020204" pitchFamily="34" charset="0"/>
              <a:buChar char="—"/>
              <a:defRPr sz="1140"/>
            </a:lvl5pPr>
            <a:lvl6pPr marL="821052" indent="-164210" defTabSz="1042737">
              <a:lnSpc>
                <a:spcPct val="100000"/>
              </a:lnSpc>
              <a:spcBef>
                <a:spcPts val="0"/>
              </a:spcBef>
              <a:spcAft>
                <a:spcPts val="684"/>
              </a:spcAft>
              <a:buClr>
                <a:schemeClr val="tx2"/>
              </a:buClr>
              <a:buFont typeface="Arial" panose="020B0604020202020204" pitchFamily="34" charset="0"/>
              <a:buChar char="-"/>
              <a:defRPr sz="1140">
                <a:solidFill>
                  <a:schemeClr val="tx2"/>
                </a:solidFill>
              </a:defRPr>
            </a:lvl6pPr>
            <a:lvl7pPr marL="1067368" indent="-246316" defTabSz="1042737">
              <a:lnSpc>
                <a:spcPct val="100000"/>
              </a:lnSpc>
              <a:spcBef>
                <a:spcPts val="0"/>
              </a:spcBef>
              <a:spcAft>
                <a:spcPts val="684"/>
              </a:spcAft>
              <a:buClr>
                <a:schemeClr val="tx2"/>
              </a:buClr>
              <a:buFont typeface="Arial" panose="020B0604020202020204" pitchFamily="34" charset="0"/>
              <a:buChar char="—"/>
              <a:defRPr sz="1140">
                <a:solidFill>
                  <a:schemeClr val="tx2"/>
                </a:solidFill>
              </a:defRPr>
            </a:lvl7pPr>
            <a:lvl8pPr marL="1231578" indent="-164210" defTabSz="1042737">
              <a:lnSpc>
                <a:spcPct val="100000"/>
              </a:lnSpc>
              <a:spcBef>
                <a:spcPts val="0"/>
              </a:spcBef>
              <a:spcAft>
                <a:spcPts val="684"/>
              </a:spcAft>
              <a:buClr>
                <a:schemeClr val="tx2"/>
              </a:buClr>
              <a:buFont typeface="Arial" panose="020B0604020202020204" pitchFamily="34" charset="0"/>
              <a:buChar char="-"/>
              <a:defRPr sz="1140">
                <a:solidFill>
                  <a:schemeClr val="tx2"/>
                </a:solidFill>
              </a:defRPr>
            </a:lvl8pPr>
            <a:lvl9pPr marL="4431629" indent="-260684" defTabSz="1042737">
              <a:lnSpc>
                <a:spcPct val="90000"/>
              </a:lnSpc>
              <a:spcBef>
                <a:spcPts val="571"/>
              </a:spcBef>
              <a:buFont typeface="Arial" panose="020B0604020202020204" pitchFamily="34" charset="0"/>
              <a:buChar char="•"/>
              <a:defRPr sz="2053"/>
            </a:lvl9pPr>
          </a:lstStyle>
          <a:p>
            <a:r>
              <a:rPr lang="en-AU" sz="600" b="0" dirty="0">
                <a:solidFill>
                  <a:schemeClr val="tx1"/>
                </a:solidFill>
              </a:rPr>
              <a:t>A1. What is your role within an aged care provider? A2a. How long have you been a member of a governing body within the aged care sector? Base n=370/656 A2b. How long have you been an executive leader within the aged care sector? A7. In your professional career, have you worked in any industries other than Aged Care? A3. Do you hold, or have you ever held, a role as a member of the governing body or an executive leader outside of the aged care sector A4. Which best describes your role within the aged care provider you are associated with? A5. And how long have you been in this role?  </a:t>
            </a:r>
            <a:r>
              <a:rPr lang="en-AU" sz="600" b="0" dirty="0">
                <a:solidFill>
                  <a:schemeClr val="tx1"/>
                </a:solidFill>
                <a:effectLst/>
                <a:ea typeface="Times New Roman" panose="02020603050405020304" pitchFamily="18" charset="0"/>
              </a:rPr>
              <a:t>Base n=656 </a:t>
            </a:r>
            <a:endParaRPr lang="en-AU" sz="1050" dirty="0"/>
          </a:p>
        </p:txBody>
      </p:sp>
      <p:graphicFrame>
        <p:nvGraphicFramePr>
          <p:cNvPr id="93" name="Table 30">
            <a:extLst>
              <a:ext uri="{FF2B5EF4-FFF2-40B4-BE49-F238E27FC236}">
                <a16:creationId xmlns:a16="http://schemas.microsoft.com/office/drawing/2014/main" id="{57E297C2-F361-42D5-9952-064F74AB9991}"/>
              </a:ext>
            </a:extLst>
          </p:cNvPr>
          <p:cNvGraphicFramePr>
            <a:graphicFrameLocks noGrp="1"/>
          </p:cNvGraphicFramePr>
          <p:nvPr/>
        </p:nvGraphicFramePr>
        <p:xfrm>
          <a:off x="436128" y="5408145"/>
          <a:ext cx="3361944" cy="250071"/>
        </p:xfrm>
        <a:graphic>
          <a:graphicData uri="http://schemas.openxmlformats.org/drawingml/2006/table">
            <a:tbl>
              <a:tblPr firstRow="1" bandRow="1">
                <a:tableStyleId>{5C22544A-7EE6-4342-B048-85BDC9FD1C3A}</a:tableStyleId>
              </a:tblPr>
              <a:tblGrid>
                <a:gridCol w="560324">
                  <a:extLst>
                    <a:ext uri="{9D8B030D-6E8A-4147-A177-3AD203B41FA5}">
                      <a16:colId xmlns:a16="http://schemas.microsoft.com/office/drawing/2014/main" val="4197448588"/>
                    </a:ext>
                  </a:extLst>
                </a:gridCol>
                <a:gridCol w="560324">
                  <a:extLst>
                    <a:ext uri="{9D8B030D-6E8A-4147-A177-3AD203B41FA5}">
                      <a16:colId xmlns:a16="http://schemas.microsoft.com/office/drawing/2014/main" val="1431419081"/>
                    </a:ext>
                  </a:extLst>
                </a:gridCol>
                <a:gridCol w="560324">
                  <a:extLst>
                    <a:ext uri="{9D8B030D-6E8A-4147-A177-3AD203B41FA5}">
                      <a16:colId xmlns:a16="http://schemas.microsoft.com/office/drawing/2014/main" val="2766546145"/>
                    </a:ext>
                  </a:extLst>
                </a:gridCol>
                <a:gridCol w="560324">
                  <a:extLst>
                    <a:ext uri="{9D8B030D-6E8A-4147-A177-3AD203B41FA5}">
                      <a16:colId xmlns:a16="http://schemas.microsoft.com/office/drawing/2014/main" val="604461347"/>
                    </a:ext>
                  </a:extLst>
                </a:gridCol>
                <a:gridCol w="560324">
                  <a:extLst>
                    <a:ext uri="{9D8B030D-6E8A-4147-A177-3AD203B41FA5}">
                      <a16:colId xmlns:a16="http://schemas.microsoft.com/office/drawing/2014/main" val="3281534145"/>
                    </a:ext>
                  </a:extLst>
                </a:gridCol>
                <a:gridCol w="560324">
                  <a:extLst>
                    <a:ext uri="{9D8B030D-6E8A-4147-A177-3AD203B41FA5}">
                      <a16:colId xmlns:a16="http://schemas.microsoft.com/office/drawing/2014/main" val="2997693485"/>
                    </a:ext>
                  </a:extLst>
                </a:gridCol>
              </a:tblGrid>
              <a:tr h="250071">
                <a:tc>
                  <a:txBody>
                    <a:bodyPr/>
                    <a:lstStyle/>
                    <a:p>
                      <a:pPr algn="ctr" fontAlgn="b"/>
                      <a:r>
                        <a:rPr lang="en-AU" sz="700" b="0" i="0" u="none" strike="noStrike">
                          <a:solidFill>
                            <a:srgbClr val="000000"/>
                          </a:solidFill>
                          <a:effectLst/>
                          <a:latin typeface="+mn-lt"/>
                        </a:rPr>
                        <a:t>Health care</a:t>
                      </a:r>
                    </a:p>
                  </a:txBody>
                  <a:tcPr marL="7620" marR="7620" marT="7620" marB="0">
                    <a:noFill/>
                  </a:tcPr>
                </a:tc>
                <a:tc>
                  <a:txBody>
                    <a:bodyPr/>
                    <a:lstStyle/>
                    <a:p>
                      <a:pPr algn="ctr" fontAlgn="b"/>
                      <a:r>
                        <a:rPr lang="en-AU" sz="700" b="0" i="0" u="none" strike="noStrike">
                          <a:solidFill>
                            <a:srgbClr val="000000"/>
                          </a:solidFill>
                          <a:effectLst/>
                          <a:latin typeface="+mn-lt"/>
                        </a:rPr>
                        <a:t>Profession services </a:t>
                      </a:r>
                    </a:p>
                  </a:txBody>
                  <a:tcPr marL="7620" marR="7620" marT="7620" marB="0">
                    <a:noFill/>
                  </a:tcPr>
                </a:tc>
                <a:tc>
                  <a:txBody>
                    <a:bodyPr/>
                    <a:lstStyle/>
                    <a:p>
                      <a:pPr algn="ctr" fontAlgn="b"/>
                      <a:r>
                        <a:rPr lang="en-AU" sz="700" b="0" i="0" u="none" strike="noStrike">
                          <a:solidFill>
                            <a:srgbClr val="000000"/>
                          </a:solidFill>
                          <a:effectLst/>
                          <a:latin typeface="+mn-lt"/>
                        </a:rPr>
                        <a:t>Government agency </a:t>
                      </a:r>
                    </a:p>
                  </a:txBody>
                  <a:tcPr marL="7620" marR="7620" marT="7620" marB="0">
                    <a:noFill/>
                  </a:tcPr>
                </a:tc>
                <a:tc>
                  <a:txBody>
                    <a:bodyPr/>
                    <a:lstStyle/>
                    <a:p>
                      <a:pPr algn="ctr" fontAlgn="b"/>
                      <a:r>
                        <a:rPr lang="en-AU" sz="700" b="0" i="0" u="none" strike="noStrike">
                          <a:solidFill>
                            <a:srgbClr val="000000"/>
                          </a:solidFill>
                          <a:effectLst/>
                          <a:latin typeface="+mn-lt"/>
                        </a:rPr>
                        <a:t>Education / teaching</a:t>
                      </a:r>
                    </a:p>
                  </a:txBody>
                  <a:tcPr marL="7620" marR="7620" marT="7620" marB="0">
                    <a:noFill/>
                  </a:tcPr>
                </a:tc>
                <a:tc>
                  <a:txBody>
                    <a:bodyPr/>
                    <a:lstStyle/>
                    <a:p>
                      <a:pPr algn="ctr" fontAlgn="b"/>
                      <a:r>
                        <a:rPr lang="en-AU" sz="700" b="0" i="0" u="none" strike="noStrike">
                          <a:solidFill>
                            <a:srgbClr val="000000"/>
                          </a:solidFill>
                          <a:effectLst/>
                          <a:latin typeface="+mn-lt"/>
                        </a:rPr>
                        <a:t>Social assistance</a:t>
                      </a:r>
                    </a:p>
                  </a:txBody>
                  <a:tcPr marL="7620" marR="7620" marT="7620" marB="0">
                    <a:noFill/>
                  </a:tcPr>
                </a:tc>
                <a:tc>
                  <a:txBody>
                    <a:bodyPr/>
                    <a:lstStyle/>
                    <a:p>
                      <a:pPr algn="ctr" fontAlgn="b"/>
                      <a:r>
                        <a:rPr lang="en-AU" sz="700" b="0" i="0" u="none" strike="noStrike" dirty="0">
                          <a:solidFill>
                            <a:srgbClr val="000000"/>
                          </a:solidFill>
                          <a:effectLst/>
                          <a:latin typeface="+mn-lt"/>
                        </a:rPr>
                        <a:t>Financial / insurance</a:t>
                      </a:r>
                    </a:p>
                  </a:txBody>
                  <a:tcPr marL="7620" marR="7620" marT="7620" marB="0">
                    <a:noFill/>
                  </a:tcPr>
                </a:tc>
                <a:extLst>
                  <a:ext uri="{0D108BD9-81ED-4DB2-BD59-A6C34878D82A}">
                    <a16:rowId xmlns:a16="http://schemas.microsoft.com/office/drawing/2014/main" val="2643582256"/>
                  </a:ext>
                </a:extLst>
              </a:tr>
            </a:tbl>
          </a:graphicData>
        </a:graphic>
      </p:graphicFrame>
      <p:sp>
        <p:nvSpPr>
          <p:cNvPr id="95" name="TextBox 94">
            <a:extLst>
              <a:ext uri="{FF2B5EF4-FFF2-40B4-BE49-F238E27FC236}">
                <a16:creationId xmlns:a16="http://schemas.microsoft.com/office/drawing/2014/main" id="{C3D85FA9-3018-4608-9C80-F4216973A079}"/>
              </a:ext>
            </a:extLst>
          </p:cNvPr>
          <p:cNvSpPr txBox="1"/>
          <p:nvPr/>
        </p:nvSpPr>
        <p:spPr>
          <a:xfrm>
            <a:off x="449364" y="4392095"/>
            <a:ext cx="3168000" cy="292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ts val="342"/>
              </a:spcBef>
              <a:spcAft>
                <a:spcPts val="342"/>
              </a:spcAft>
              <a:defRPr sz="1368" b="1">
                <a:solidFill>
                  <a:schemeClr val="accent3"/>
                </a:solidFill>
              </a:defRPr>
            </a:lvl1pPr>
            <a:lvl2pPr fontAlgn="base">
              <a:spcBef>
                <a:spcPts val="342"/>
              </a:spcBef>
              <a:spcAft>
                <a:spcPts val="342"/>
              </a:spcAft>
              <a:defRPr sz="1140"/>
            </a:lvl2pPr>
            <a:lvl3pPr marL="208186" indent="-208186" fontAlgn="base">
              <a:spcBef>
                <a:spcPts val="342"/>
              </a:spcBef>
              <a:spcAft>
                <a:spcPts val="342"/>
              </a:spcAft>
              <a:buClr>
                <a:schemeClr val="tx1"/>
              </a:buClr>
              <a:buFont typeface="Univers 45 Light" pitchFamily="2" charset="0"/>
              <a:buChar char="•"/>
              <a:defRPr sz="1140"/>
            </a:lvl3pPr>
            <a:lvl4pPr marL="405508" indent="-197324" fontAlgn="base">
              <a:spcBef>
                <a:spcPts val="342"/>
              </a:spcBef>
              <a:spcAft>
                <a:spcPts val="342"/>
              </a:spcAft>
              <a:buClr>
                <a:schemeClr val="tx1"/>
              </a:buClr>
              <a:buFont typeface="Arial" panose="020B0604020202020204" pitchFamily="34" charset="0"/>
              <a:buChar char="-"/>
              <a:defRPr sz="1140"/>
            </a:lvl4pPr>
            <a:lvl5pPr marL="613694" indent="-208186" fontAlgn="base">
              <a:spcBef>
                <a:spcPts val="342"/>
              </a:spcBef>
              <a:spcAft>
                <a:spcPts val="342"/>
              </a:spcAft>
              <a:buClr>
                <a:schemeClr val="tx1"/>
              </a:buClr>
              <a:buFont typeface="Arial" panose="020B0604020202020204" pitchFamily="34" charset="0"/>
              <a:buChar char="—"/>
              <a:defRPr sz="1140"/>
            </a:lvl5pPr>
            <a:lvl6pPr marL="821052" indent="-164210" defTabSz="1042737">
              <a:lnSpc>
                <a:spcPct val="100000"/>
              </a:lnSpc>
              <a:spcBef>
                <a:spcPts val="0"/>
              </a:spcBef>
              <a:spcAft>
                <a:spcPts val="684"/>
              </a:spcAft>
              <a:buClr>
                <a:schemeClr val="tx2"/>
              </a:buClr>
              <a:buFont typeface="Arial" panose="020B0604020202020204" pitchFamily="34" charset="0"/>
              <a:buChar char="-"/>
              <a:defRPr sz="1140">
                <a:solidFill>
                  <a:schemeClr val="tx2"/>
                </a:solidFill>
              </a:defRPr>
            </a:lvl6pPr>
            <a:lvl7pPr marL="1067368" indent="-246316" defTabSz="1042737">
              <a:lnSpc>
                <a:spcPct val="100000"/>
              </a:lnSpc>
              <a:spcBef>
                <a:spcPts val="0"/>
              </a:spcBef>
              <a:spcAft>
                <a:spcPts val="684"/>
              </a:spcAft>
              <a:buClr>
                <a:schemeClr val="tx2"/>
              </a:buClr>
              <a:buFont typeface="Arial" panose="020B0604020202020204" pitchFamily="34" charset="0"/>
              <a:buChar char="—"/>
              <a:defRPr sz="1140">
                <a:solidFill>
                  <a:schemeClr val="tx2"/>
                </a:solidFill>
              </a:defRPr>
            </a:lvl7pPr>
            <a:lvl8pPr marL="1231578" indent="-164210" defTabSz="1042737">
              <a:lnSpc>
                <a:spcPct val="100000"/>
              </a:lnSpc>
              <a:spcBef>
                <a:spcPts val="0"/>
              </a:spcBef>
              <a:spcAft>
                <a:spcPts val="684"/>
              </a:spcAft>
              <a:buClr>
                <a:schemeClr val="tx2"/>
              </a:buClr>
              <a:buFont typeface="Arial" panose="020B0604020202020204" pitchFamily="34" charset="0"/>
              <a:buChar char="-"/>
              <a:defRPr sz="1140">
                <a:solidFill>
                  <a:schemeClr val="tx2"/>
                </a:solidFill>
              </a:defRPr>
            </a:lvl8pPr>
            <a:lvl9pPr marL="4431629" indent="-260684" defTabSz="1042737">
              <a:lnSpc>
                <a:spcPct val="90000"/>
              </a:lnSpc>
              <a:spcBef>
                <a:spcPts val="571"/>
              </a:spcBef>
              <a:buFont typeface="Arial" panose="020B0604020202020204" pitchFamily="34" charset="0"/>
              <a:buChar char="•"/>
              <a:defRPr sz="2053"/>
            </a:lvl9pPr>
          </a:lstStyle>
          <a:p>
            <a:r>
              <a:rPr lang="en-AU" sz="800" b="0" i="1" dirty="0">
                <a:solidFill>
                  <a:schemeClr val="tx1"/>
                </a:solidFill>
              </a:rPr>
              <a:t>Top industries worked for across professional career: </a:t>
            </a:r>
          </a:p>
        </p:txBody>
      </p:sp>
      <p:graphicFrame>
        <p:nvGraphicFramePr>
          <p:cNvPr id="96" name="Table 30">
            <a:extLst>
              <a:ext uri="{FF2B5EF4-FFF2-40B4-BE49-F238E27FC236}">
                <a16:creationId xmlns:a16="http://schemas.microsoft.com/office/drawing/2014/main" id="{C811F15B-51D5-4FF3-A062-C2E4694DCCA9}"/>
              </a:ext>
            </a:extLst>
          </p:cNvPr>
          <p:cNvGraphicFramePr>
            <a:graphicFrameLocks noGrp="1"/>
          </p:cNvGraphicFramePr>
          <p:nvPr/>
        </p:nvGraphicFramePr>
        <p:xfrm>
          <a:off x="4306435" y="6240249"/>
          <a:ext cx="2983374" cy="328640"/>
        </p:xfrm>
        <a:graphic>
          <a:graphicData uri="http://schemas.openxmlformats.org/drawingml/2006/table">
            <a:tbl>
              <a:tblPr firstRow="1" bandRow="1">
                <a:tableStyleId>{5C22544A-7EE6-4342-B048-85BDC9FD1C3A}</a:tableStyleId>
              </a:tblPr>
              <a:tblGrid>
                <a:gridCol w="743895">
                  <a:extLst>
                    <a:ext uri="{9D8B030D-6E8A-4147-A177-3AD203B41FA5}">
                      <a16:colId xmlns:a16="http://schemas.microsoft.com/office/drawing/2014/main" val="4197448588"/>
                    </a:ext>
                  </a:extLst>
                </a:gridCol>
                <a:gridCol w="746493">
                  <a:extLst>
                    <a:ext uri="{9D8B030D-6E8A-4147-A177-3AD203B41FA5}">
                      <a16:colId xmlns:a16="http://schemas.microsoft.com/office/drawing/2014/main" val="3743816552"/>
                    </a:ext>
                  </a:extLst>
                </a:gridCol>
                <a:gridCol w="746493">
                  <a:extLst>
                    <a:ext uri="{9D8B030D-6E8A-4147-A177-3AD203B41FA5}">
                      <a16:colId xmlns:a16="http://schemas.microsoft.com/office/drawing/2014/main" val="3287037996"/>
                    </a:ext>
                  </a:extLst>
                </a:gridCol>
                <a:gridCol w="746493">
                  <a:extLst>
                    <a:ext uri="{9D8B030D-6E8A-4147-A177-3AD203B41FA5}">
                      <a16:colId xmlns:a16="http://schemas.microsoft.com/office/drawing/2014/main" val="2666676318"/>
                    </a:ext>
                  </a:extLst>
                </a:gridCol>
              </a:tblGrid>
              <a:tr h="328640">
                <a:tc>
                  <a:txBody>
                    <a:bodyPr/>
                    <a:lstStyle/>
                    <a:p>
                      <a:pPr marL="0" algn="ctr" defTabSz="1042737" rtl="0" eaLnBrk="1" fontAlgn="b" latinLnBrk="0" hangingPunct="1"/>
                      <a:r>
                        <a:rPr lang="en-AU" sz="700" b="0" i="0" u="none" strike="noStrike" kern="1200">
                          <a:solidFill>
                            <a:schemeClr val="tx1"/>
                          </a:solidFill>
                          <a:effectLst/>
                          <a:latin typeface="+mn-lt"/>
                          <a:ea typeface="+mn-ea"/>
                          <a:cs typeface="+mn-cs"/>
                        </a:rPr>
                        <a:t>Business</a:t>
                      </a:r>
                    </a:p>
                  </a:txBody>
                  <a:tcPr marL="7620" marR="7620" marT="762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ctr" defTabSz="1042737" rtl="0" eaLnBrk="1" fontAlgn="b" latinLnBrk="0" hangingPunct="1"/>
                      <a:r>
                        <a:rPr lang="en-AU" sz="700" b="0" i="0" u="none" strike="noStrike" kern="1200">
                          <a:solidFill>
                            <a:schemeClr val="tx1"/>
                          </a:solidFill>
                          <a:effectLst/>
                          <a:latin typeface="+mn-lt"/>
                          <a:ea typeface="+mn-ea"/>
                          <a:cs typeface="+mn-cs"/>
                        </a:rPr>
                        <a:t>Nursing</a:t>
                      </a:r>
                    </a:p>
                  </a:txBody>
                  <a:tcPr marL="7620" marR="7620" marT="762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ctr" defTabSz="1042737" rtl="0" eaLnBrk="1" fontAlgn="b" latinLnBrk="0" hangingPunct="1"/>
                      <a:r>
                        <a:rPr lang="en-AU" sz="700" b="0" i="0" u="none" strike="noStrike" kern="1200">
                          <a:solidFill>
                            <a:schemeClr val="tx1"/>
                          </a:solidFill>
                          <a:effectLst/>
                          <a:latin typeface="+mn-lt"/>
                          <a:ea typeface="+mn-ea"/>
                          <a:cs typeface="+mn-cs"/>
                        </a:rPr>
                        <a:t>Accounting</a:t>
                      </a:r>
                    </a:p>
                  </a:txBody>
                  <a:tcPr marL="7620" marR="7620" marT="762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en-AU" sz="700" b="0" i="0" u="none" strike="noStrike" kern="1200" dirty="0">
                          <a:solidFill>
                            <a:schemeClr val="tx1"/>
                          </a:solidFill>
                          <a:effectLst/>
                          <a:latin typeface="+mn-lt"/>
                          <a:ea typeface="+mn-ea"/>
                          <a:cs typeface="+mn-cs"/>
                        </a:rPr>
                        <a:t>Health / public policy</a:t>
                      </a:r>
                    </a:p>
                  </a:txBody>
                  <a:tcPr marL="7620" marR="7620" marT="762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43582256"/>
                  </a:ext>
                </a:extLst>
              </a:tr>
            </a:tbl>
          </a:graphicData>
        </a:graphic>
      </p:graphicFrame>
      <p:sp>
        <p:nvSpPr>
          <p:cNvPr id="97" name="TextBox 96">
            <a:extLst>
              <a:ext uri="{FF2B5EF4-FFF2-40B4-BE49-F238E27FC236}">
                <a16:creationId xmlns:a16="http://schemas.microsoft.com/office/drawing/2014/main" id="{A5132184-047F-4E1A-AB3D-4830CA416388}"/>
              </a:ext>
            </a:extLst>
          </p:cNvPr>
          <p:cNvSpPr txBox="1"/>
          <p:nvPr/>
        </p:nvSpPr>
        <p:spPr>
          <a:xfrm>
            <a:off x="4373452" y="5439106"/>
            <a:ext cx="3798748" cy="292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ts val="342"/>
              </a:spcBef>
              <a:spcAft>
                <a:spcPts val="342"/>
              </a:spcAft>
              <a:defRPr sz="1368" b="1">
                <a:solidFill>
                  <a:schemeClr val="accent3"/>
                </a:solidFill>
              </a:defRPr>
            </a:lvl1pPr>
            <a:lvl2pPr fontAlgn="base">
              <a:spcBef>
                <a:spcPts val="342"/>
              </a:spcBef>
              <a:spcAft>
                <a:spcPts val="342"/>
              </a:spcAft>
              <a:defRPr sz="1140"/>
            </a:lvl2pPr>
            <a:lvl3pPr marL="208186" indent="-208186" fontAlgn="base">
              <a:spcBef>
                <a:spcPts val="342"/>
              </a:spcBef>
              <a:spcAft>
                <a:spcPts val="342"/>
              </a:spcAft>
              <a:buClr>
                <a:schemeClr val="tx1"/>
              </a:buClr>
              <a:buFont typeface="Univers 45 Light" pitchFamily="2" charset="0"/>
              <a:buChar char="•"/>
              <a:defRPr sz="1140"/>
            </a:lvl3pPr>
            <a:lvl4pPr marL="405508" indent="-197324" fontAlgn="base">
              <a:spcBef>
                <a:spcPts val="342"/>
              </a:spcBef>
              <a:spcAft>
                <a:spcPts val="342"/>
              </a:spcAft>
              <a:buClr>
                <a:schemeClr val="tx1"/>
              </a:buClr>
              <a:buFont typeface="Arial" panose="020B0604020202020204" pitchFamily="34" charset="0"/>
              <a:buChar char="-"/>
              <a:defRPr sz="1140"/>
            </a:lvl4pPr>
            <a:lvl5pPr marL="613694" indent="-208186" fontAlgn="base">
              <a:spcBef>
                <a:spcPts val="342"/>
              </a:spcBef>
              <a:spcAft>
                <a:spcPts val="342"/>
              </a:spcAft>
              <a:buClr>
                <a:schemeClr val="tx1"/>
              </a:buClr>
              <a:buFont typeface="Arial" panose="020B0604020202020204" pitchFamily="34" charset="0"/>
              <a:buChar char="—"/>
              <a:defRPr sz="1140"/>
            </a:lvl5pPr>
            <a:lvl6pPr marL="821052" indent="-164210" defTabSz="1042737">
              <a:lnSpc>
                <a:spcPct val="100000"/>
              </a:lnSpc>
              <a:spcBef>
                <a:spcPts val="0"/>
              </a:spcBef>
              <a:spcAft>
                <a:spcPts val="684"/>
              </a:spcAft>
              <a:buClr>
                <a:schemeClr val="tx2"/>
              </a:buClr>
              <a:buFont typeface="Arial" panose="020B0604020202020204" pitchFamily="34" charset="0"/>
              <a:buChar char="-"/>
              <a:defRPr sz="1140">
                <a:solidFill>
                  <a:schemeClr val="tx2"/>
                </a:solidFill>
              </a:defRPr>
            </a:lvl6pPr>
            <a:lvl7pPr marL="1067368" indent="-246316" defTabSz="1042737">
              <a:lnSpc>
                <a:spcPct val="100000"/>
              </a:lnSpc>
              <a:spcBef>
                <a:spcPts val="0"/>
              </a:spcBef>
              <a:spcAft>
                <a:spcPts val="684"/>
              </a:spcAft>
              <a:buClr>
                <a:schemeClr val="tx2"/>
              </a:buClr>
              <a:buFont typeface="Arial" panose="020B0604020202020204" pitchFamily="34" charset="0"/>
              <a:buChar char="—"/>
              <a:defRPr sz="1140">
                <a:solidFill>
                  <a:schemeClr val="tx2"/>
                </a:solidFill>
              </a:defRPr>
            </a:lvl7pPr>
            <a:lvl8pPr marL="1231578" indent="-164210" defTabSz="1042737">
              <a:lnSpc>
                <a:spcPct val="100000"/>
              </a:lnSpc>
              <a:spcBef>
                <a:spcPts val="0"/>
              </a:spcBef>
              <a:spcAft>
                <a:spcPts val="684"/>
              </a:spcAft>
              <a:buClr>
                <a:schemeClr val="tx2"/>
              </a:buClr>
              <a:buFont typeface="Arial" panose="020B0604020202020204" pitchFamily="34" charset="0"/>
              <a:buChar char="-"/>
              <a:defRPr sz="1140">
                <a:solidFill>
                  <a:schemeClr val="tx2"/>
                </a:solidFill>
              </a:defRPr>
            </a:lvl8pPr>
            <a:lvl9pPr marL="4431629" indent="-260684" defTabSz="1042737">
              <a:lnSpc>
                <a:spcPct val="90000"/>
              </a:lnSpc>
              <a:spcBef>
                <a:spcPts val="571"/>
              </a:spcBef>
              <a:buFont typeface="Arial" panose="020B0604020202020204" pitchFamily="34" charset="0"/>
              <a:buChar char="•"/>
              <a:defRPr sz="2053"/>
            </a:lvl9pPr>
          </a:lstStyle>
          <a:p>
            <a:r>
              <a:rPr lang="en-AU" sz="800" b="0" i="1" dirty="0">
                <a:solidFill>
                  <a:schemeClr val="tx1"/>
                </a:solidFill>
              </a:rPr>
              <a:t>Top qualification areas:</a:t>
            </a:r>
          </a:p>
        </p:txBody>
      </p:sp>
      <p:sp>
        <p:nvSpPr>
          <p:cNvPr id="99" name="TextBox 98">
            <a:extLst>
              <a:ext uri="{FF2B5EF4-FFF2-40B4-BE49-F238E27FC236}">
                <a16:creationId xmlns:a16="http://schemas.microsoft.com/office/drawing/2014/main" id="{13B3EE40-2392-4FE3-8CDE-9291255CC2FB}"/>
              </a:ext>
            </a:extLst>
          </p:cNvPr>
          <p:cNvSpPr txBox="1"/>
          <p:nvPr/>
        </p:nvSpPr>
        <p:spPr>
          <a:xfrm>
            <a:off x="4205810" y="4873568"/>
            <a:ext cx="997077" cy="338554"/>
          </a:xfrm>
          <a:prstGeom prst="rect">
            <a:avLst/>
          </a:prstGeom>
          <a:noFill/>
        </p:spPr>
        <p:txBody>
          <a:bodyPr wrap="square">
            <a:spAutoFit/>
          </a:bodyPr>
          <a:lstStyle/>
          <a:p>
            <a:pPr lvl="0" algn="ctr"/>
            <a:r>
              <a:rPr lang="en-AU" sz="800" dirty="0">
                <a:solidFill>
                  <a:schemeClr val="bg1"/>
                </a:solidFill>
              </a:rPr>
              <a:t>Qualification areas</a:t>
            </a:r>
          </a:p>
        </p:txBody>
      </p:sp>
      <p:sp>
        <p:nvSpPr>
          <p:cNvPr id="100" name="TextBox 99">
            <a:extLst>
              <a:ext uri="{FF2B5EF4-FFF2-40B4-BE49-F238E27FC236}">
                <a16:creationId xmlns:a16="http://schemas.microsoft.com/office/drawing/2014/main" id="{01C73166-E857-4D9C-BEE7-7AB31529C99D}"/>
              </a:ext>
            </a:extLst>
          </p:cNvPr>
          <p:cNvSpPr txBox="1"/>
          <p:nvPr/>
        </p:nvSpPr>
        <p:spPr>
          <a:xfrm>
            <a:off x="3375284" y="4143955"/>
            <a:ext cx="997077" cy="338554"/>
          </a:xfrm>
          <a:prstGeom prst="rect">
            <a:avLst/>
          </a:prstGeom>
          <a:noFill/>
        </p:spPr>
        <p:txBody>
          <a:bodyPr wrap="square">
            <a:spAutoFit/>
          </a:bodyPr>
          <a:lstStyle/>
          <a:p>
            <a:pPr lvl="0" algn="ctr"/>
            <a:r>
              <a:rPr lang="en-AU" sz="800" dirty="0">
                <a:solidFill>
                  <a:schemeClr val="bg1"/>
                </a:solidFill>
              </a:rPr>
              <a:t>Industries worked in</a:t>
            </a:r>
          </a:p>
        </p:txBody>
      </p:sp>
      <p:sp>
        <p:nvSpPr>
          <p:cNvPr id="101" name="TextBox 100">
            <a:extLst>
              <a:ext uri="{FF2B5EF4-FFF2-40B4-BE49-F238E27FC236}">
                <a16:creationId xmlns:a16="http://schemas.microsoft.com/office/drawing/2014/main" id="{1FC44480-B049-45B7-9E8F-F7262362F659}"/>
              </a:ext>
            </a:extLst>
          </p:cNvPr>
          <p:cNvSpPr txBox="1"/>
          <p:nvPr/>
        </p:nvSpPr>
        <p:spPr>
          <a:xfrm>
            <a:off x="5277292" y="4787382"/>
            <a:ext cx="997077" cy="461665"/>
          </a:xfrm>
          <a:prstGeom prst="rect">
            <a:avLst/>
          </a:prstGeom>
          <a:noFill/>
        </p:spPr>
        <p:txBody>
          <a:bodyPr wrap="square">
            <a:spAutoFit/>
          </a:bodyPr>
          <a:lstStyle/>
          <a:p>
            <a:pPr lvl="0" algn="ctr"/>
            <a:r>
              <a:rPr lang="en-AU" sz="800">
                <a:solidFill>
                  <a:schemeClr val="bg1"/>
                </a:solidFill>
              </a:rPr>
              <a:t>Governance training experience</a:t>
            </a:r>
          </a:p>
        </p:txBody>
      </p:sp>
    </p:spTree>
    <p:extLst>
      <p:ext uri="{BB962C8B-B14F-4D97-AF65-F5344CB8AC3E}">
        <p14:creationId xmlns:p14="http://schemas.microsoft.com/office/powerpoint/2010/main" val="1343209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B51FEB2-61FF-41C2-858B-22D3AFC1100E}"/>
              </a:ext>
            </a:extLst>
          </p:cNvPr>
          <p:cNvSpPr>
            <a:spLocks noGrp="1"/>
          </p:cNvSpPr>
          <p:nvPr>
            <p:ph type="title"/>
          </p:nvPr>
        </p:nvSpPr>
        <p:spPr>
          <a:xfrm>
            <a:off x="407352" y="1105947"/>
            <a:ext cx="10334061" cy="555706"/>
          </a:xfrm>
        </p:spPr>
        <p:txBody>
          <a:bodyPr/>
          <a:lstStyle/>
          <a:p>
            <a:r>
              <a:rPr lang="en-AU" sz="2800" dirty="0"/>
              <a:t>Effective vs non effective governance areas</a:t>
            </a:r>
          </a:p>
        </p:txBody>
      </p:sp>
      <p:sp>
        <p:nvSpPr>
          <p:cNvPr id="6" name="TextBox 5">
            <a:extLst>
              <a:ext uri="{FF2B5EF4-FFF2-40B4-BE49-F238E27FC236}">
                <a16:creationId xmlns:a16="http://schemas.microsoft.com/office/drawing/2014/main" id="{EE411D1A-BC7C-4BB4-8D7C-916614679F3D}"/>
              </a:ext>
            </a:extLst>
          </p:cNvPr>
          <p:cNvSpPr txBox="1"/>
          <p:nvPr/>
        </p:nvSpPr>
        <p:spPr>
          <a:xfrm>
            <a:off x="407352" y="1645385"/>
            <a:ext cx="10083667" cy="523220"/>
          </a:xfrm>
          <a:prstGeom prst="rect">
            <a:avLst/>
          </a:prstGeom>
          <a:solidFill>
            <a:schemeClr val="bg1"/>
          </a:solidFill>
        </p:spPr>
        <p:txBody>
          <a:bodyPr wrap="square" lIns="0">
            <a:spAutoFit/>
          </a:bodyPr>
          <a:lstStyle/>
          <a:p>
            <a:pPr>
              <a:spcBef>
                <a:spcPts val="342"/>
              </a:spcBef>
              <a:spcAft>
                <a:spcPts val="342"/>
              </a:spcAft>
            </a:pPr>
            <a:r>
              <a:rPr lang="en-AU" sz="1400" dirty="0">
                <a:ea typeface="Univers 45 Light" pitchFamily="2" charset="0"/>
                <a:cs typeface="Arial" panose="020B0604020202020204" pitchFamily="34" charset="0"/>
              </a:rPr>
              <a:t>Financial governance is seen as the most effective area of governance, while workforce management and access to data and information are see as areas in need of change</a:t>
            </a:r>
          </a:p>
        </p:txBody>
      </p:sp>
      <p:pic>
        <p:nvPicPr>
          <p:cNvPr id="7" name="Picture 6">
            <a:extLst>
              <a:ext uri="{FF2B5EF4-FFF2-40B4-BE49-F238E27FC236}">
                <a16:creationId xmlns:a16="http://schemas.microsoft.com/office/drawing/2014/main" id="{470AB9C1-FA60-410E-89D7-0EAAF3B861E6}"/>
              </a:ext>
            </a:extLst>
          </p:cNvPr>
          <p:cNvPicPr>
            <a:picLocks noChangeAspect="1"/>
          </p:cNvPicPr>
          <p:nvPr/>
        </p:nvPicPr>
        <p:blipFill rotWithShape="1">
          <a:blip r:embed="rId2"/>
          <a:srcRect l="2568" t="14912" r="6377" b="13397"/>
          <a:stretch/>
        </p:blipFill>
        <p:spPr>
          <a:xfrm>
            <a:off x="407351" y="2720789"/>
            <a:ext cx="5094697" cy="3429834"/>
          </a:xfrm>
          <a:prstGeom prst="rect">
            <a:avLst/>
          </a:prstGeom>
          <a:noFill/>
        </p:spPr>
      </p:pic>
      <p:pic>
        <p:nvPicPr>
          <p:cNvPr id="8" name="Picture 7">
            <a:extLst>
              <a:ext uri="{FF2B5EF4-FFF2-40B4-BE49-F238E27FC236}">
                <a16:creationId xmlns:a16="http://schemas.microsoft.com/office/drawing/2014/main" id="{33125C5C-5261-42B1-A761-71F082A93F81}"/>
              </a:ext>
            </a:extLst>
          </p:cNvPr>
          <p:cNvPicPr>
            <a:picLocks noChangeAspect="1"/>
          </p:cNvPicPr>
          <p:nvPr/>
        </p:nvPicPr>
        <p:blipFill rotWithShape="1">
          <a:blip r:embed="rId3"/>
          <a:srcRect l="5382" t="16861" r="5689" b="8855"/>
          <a:stretch/>
        </p:blipFill>
        <p:spPr>
          <a:xfrm>
            <a:off x="6502400" y="2788523"/>
            <a:ext cx="4538133" cy="3554010"/>
          </a:xfrm>
          <a:prstGeom prst="rect">
            <a:avLst/>
          </a:prstGeom>
          <a:noFill/>
        </p:spPr>
      </p:pic>
      <p:sp>
        <p:nvSpPr>
          <p:cNvPr id="11" name="TextBox 10">
            <a:extLst>
              <a:ext uri="{FF2B5EF4-FFF2-40B4-BE49-F238E27FC236}">
                <a16:creationId xmlns:a16="http://schemas.microsoft.com/office/drawing/2014/main" id="{1C73E167-4ED3-4674-A8A9-AE028A7FE591}"/>
              </a:ext>
            </a:extLst>
          </p:cNvPr>
          <p:cNvSpPr txBox="1"/>
          <p:nvPr/>
        </p:nvSpPr>
        <p:spPr>
          <a:xfrm>
            <a:off x="407352" y="2352409"/>
            <a:ext cx="5580000" cy="246221"/>
          </a:xfrm>
          <a:prstGeom prst="rect">
            <a:avLst/>
          </a:prstGeom>
          <a:solidFill>
            <a:schemeClr val="bg1"/>
          </a:solidFill>
        </p:spPr>
        <p:txBody>
          <a:bodyPr wrap="square" lIns="0">
            <a:spAutoFit/>
          </a:bodyPr>
          <a:lstStyle/>
          <a:p>
            <a:pPr>
              <a:spcBef>
                <a:spcPts val="342"/>
              </a:spcBef>
              <a:spcAft>
                <a:spcPts val="342"/>
              </a:spcAft>
            </a:pPr>
            <a:r>
              <a:rPr lang="en-AU" sz="1000" b="1" dirty="0">
                <a:ea typeface="Univers 45 Light" pitchFamily="2" charset="0"/>
                <a:cs typeface="Arial" panose="020B0604020202020204" pitchFamily="34" charset="0"/>
              </a:rPr>
              <a:t>In which areas are your organisation’s current governance arrangements most effective?</a:t>
            </a:r>
          </a:p>
        </p:txBody>
      </p:sp>
      <p:sp>
        <p:nvSpPr>
          <p:cNvPr id="12" name="TextBox 11">
            <a:extLst>
              <a:ext uri="{FF2B5EF4-FFF2-40B4-BE49-F238E27FC236}">
                <a16:creationId xmlns:a16="http://schemas.microsoft.com/office/drawing/2014/main" id="{05CAB471-E3FC-40BC-84F3-7AE1B61A0DDD}"/>
              </a:ext>
            </a:extLst>
          </p:cNvPr>
          <p:cNvSpPr txBox="1"/>
          <p:nvPr/>
        </p:nvSpPr>
        <p:spPr>
          <a:xfrm>
            <a:off x="6695263" y="2352409"/>
            <a:ext cx="4068000" cy="246221"/>
          </a:xfrm>
          <a:prstGeom prst="rect">
            <a:avLst/>
          </a:prstGeom>
          <a:solidFill>
            <a:schemeClr val="bg1"/>
          </a:solidFill>
        </p:spPr>
        <p:txBody>
          <a:bodyPr wrap="square" lIns="0">
            <a:spAutoFit/>
          </a:bodyPr>
          <a:lstStyle/>
          <a:p>
            <a:pPr>
              <a:spcBef>
                <a:spcPts val="342"/>
              </a:spcBef>
              <a:spcAft>
                <a:spcPts val="342"/>
              </a:spcAft>
            </a:pPr>
            <a:r>
              <a:rPr lang="en-AU" sz="1000" b="1" dirty="0">
                <a:ea typeface="Univers 45 Light" pitchFamily="2" charset="0"/>
                <a:cs typeface="Arial" panose="020B0604020202020204" pitchFamily="34" charset="0"/>
              </a:rPr>
              <a:t>Areas in need of change to improve governance in aged care</a:t>
            </a:r>
          </a:p>
        </p:txBody>
      </p:sp>
    </p:spTree>
    <p:extLst>
      <p:ext uri="{BB962C8B-B14F-4D97-AF65-F5344CB8AC3E}">
        <p14:creationId xmlns:p14="http://schemas.microsoft.com/office/powerpoint/2010/main" val="1987405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5718FBC-5FEC-4F10-1E25-E8ECEC1A389D}"/>
              </a:ext>
            </a:extLst>
          </p:cNvPr>
          <p:cNvSpPr>
            <a:spLocks noGrp="1"/>
          </p:cNvSpPr>
          <p:nvPr>
            <p:ph idx="1"/>
          </p:nvPr>
        </p:nvSpPr>
        <p:spPr>
          <a:xfrm>
            <a:off x="7124700" y="2378773"/>
            <a:ext cx="4500563" cy="3731505"/>
          </a:xfrm>
        </p:spPr>
        <p:txBody>
          <a:bodyPr/>
          <a:lstStyle/>
          <a:p>
            <a:r>
              <a:rPr lang="en-AU" sz="3600" dirty="0"/>
              <a:t>Welcome</a:t>
            </a:r>
          </a:p>
          <a:p>
            <a:endParaRPr lang="en-AU" dirty="0"/>
          </a:p>
        </p:txBody>
      </p:sp>
      <p:sp>
        <p:nvSpPr>
          <p:cNvPr id="5" name="Title 4">
            <a:extLst>
              <a:ext uri="{FF2B5EF4-FFF2-40B4-BE49-F238E27FC236}">
                <a16:creationId xmlns:a16="http://schemas.microsoft.com/office/drawing/2014/main" id="{FFC8A038-DEB5-EF92-4427-9B1EBBCF4C32}"/>
              </a:ext>
            </a:extLst>
          </p:cNvPr>
          <p:cNvSpPr>
            <a:spLocks noGrp="1"/>
          </p:cNvSpPr>
          <p:nvPr>
            <p:ph type="title"/>
          </p:nvPr>
        </p:nvSpPr>
        <p:spPr>
          <a:xfrm>
            <a:off x="762000" y="2378773"/>
            <a:ext cx="4581525" cy="1364561"/>
          </a:xfrm>
        </p:spPr>
        <p:txBody>
          <a:bodyPr/>
          <a:lstStyle/>
          <a:p>
            <a:r>
              <a:rPr lang="en-AU" dirty="0"/>
              <a:t>Janet Anderson PSM </a:t>
            </a:r>
            <a:br>
              <a:rPr lang="en-AU" dirty="0"/>
            </a:br>
            <a:r>
              <a:rPr lang="en-AU" sz="2800" dirty="0"/>
              <a:t>Commissioner</a:t>
            </a:r>
            <a:endParaRPr lang="en-AU" dirty="0"/>
          </a:p>
        </p:txBody>
      </p:sp>
      <p:sp>
        <p:nvSpPr>
          <p:cNvPr id="7" name="Text Placeholder 6">
            <a:extLst>
              <a:ext uri="{FF2B5EF4-FFF2-40B4-BE49-F238E27FC236}">
                <a16:creationId xmlns:a16="http://schemas.microsoft.com/office/drawing/2014/main" id="{9271E4D2-6516-90F5-4157-1F9A43AAC40E}"/>
              </a:ext>
            </a:extLst>
          </p:cNvPr>
          <p:cNvSpPr>
            <a:spLocks noGrp="1"/>
          </p:cNvSpPr>
          <p:nvPr>
            <p:ph type="body" sz="quarter" idx="13"/>
          </p:nvPr>
        </p:nvSpPr>
        <p:spPr>
          <a:xfrm>
            <a:off x="900111" y="3619509"/>
            <a:ext cx="4305301" cy="649288"/>
          </a:xfrm>
        </p:spPr>
        <p:txBody>
          <a:bodyPr>
            <a:normAutofit lnSpcReduction="10000"/>
          </a:bodyPr>
          <a:lstStyle/>
          <a:p>
            <a:r>
              <a:rPr lang="en-AU" dirty="0"/>
              <a:t>Aged Care Quality and Safety Commission</a:t>
            </a:r>
          </a:p>
          <a:p>
            <a:endParaRPr lang="en-AU" dirty="0"/>
          </a:p>
        </p:txBody>
      </p:sp>
    </p:spTree>
    <p:extLst>
      <p:ext uri="{BB962C8B-B14F-4D97-AF65-F5344CB8AC3E}">
        <p14:creationId xmlns:p14="http://schemas.microsoft.com/office/powerpoint/2010/main" val="290164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B51FEB2-61FF-41C2-858B-22D3AFC1100E}"/>
              </a:ext>
            </a:extLst>
          </p:cNvPr>
          <p:cNvSpPr>
            <a:spLocks noGrp="1"/>
          </p:cNvSpPr>
          <p:nvPr>
            <p:ph type="title"/>
          </p:nvPr>
        </p:nvSpPr>
        <p:spPr>
          <a:xfrm>
            <a:off x="407352" y="1105947"/>
            <a:ext cx="10334061" cy="555706"/>
          </a:xfrm>
        </p:spPr>
        <p:txBody>
          <a:bodyPr/>
          <a:lstStyle/>
          <a:p>
            <a:r>
              <a:rPr lang="en-AU" sz="2800" b="1" dirty="0"/>
              <a:t>Capability Framework</a:t>
            </a:r>
          </a:p>
        </p:txBody>
      </p:sp>
      <p:pic>
        <p:nvPicPr>
          <p:cNvPr id="26" name="Picture 25">
            <a:extLst>
              <a:ext uri="{FF2B5EF4-FFF2-40B4-BE49-F238E27FC236}">
                <a16:creationId xmlns:a16="http://schemas.microsoft.com/office/drawing/2014/main" id="{67882F8E-3511-42D7-9018-28703D13FD3A}"/>
              </a:ext>
            </a:extLst>
          </p:cNvPr>
          <p:cNvPicPr/>
          <p:nvPr/>
        </p:nvPicPr>
        <p:blipFill rotWithShape="1">
          <a:blip r:embed="rId2">
            <a:extLst>
              <a:ext uri="{28A0092B-C50C-407E-A947-70E740481C1C}">
                <a14:useLocalDpi xmlns:a14="http://schemas.microsoft.com/office/drawing/2010/main" val="0"/>
              </a:ext>
            </a:extLst>
          </a:blip>
          <a:srcRect l="2728" t="14510" r="3894" b="12990"/>
          <a:stretch/>
        </p:blipFill>
        <p:spPr bwMode="auto">
          <a:xfrm>
            <a:off x="1228271" y="1615675"/>
            <a:ext cx="8819243" cy="4844768"/>
          </a:xfrm>
          <a:prstGeom prst="rect">
            <a:avLst/>
          </a:prstGeom>
          <a:noFill/>
          <a:ln>
            <a:noFill/>
          </a:ln>
        </p:spPr>
      </p:pic>
    </p:spTree>
    <p:extLst>
      <p:ext uri="{BB962C8B-B14F-4D97-AF65-F5344CB8AC3E}">
        <p14:creationId xmlns:p14="http://schemas.microsoft.com/office/powerpoint/2010/main" val="4249724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B51FEB2-61FF-41C2-858B-22D3AFC1100E}"/>
              </a:ext>
            </a:extLst>
          </p:cNvPr>
          <p:cNvSpPr>
            <a:spLocks noGrp="1"/>
          </p:cNvSpPr>
          <p:nvPr>
            <p:ph type="title"/>
          </p:nvPr>
        </p:nvSpPr>
        <p:spPr>
          <a:xfrm>
            <a:off x="407352" y="1105947"/>
            <a:ext cx="10334061" cy="555706"/>
          </a:xfrm>
        </p:spPr>
        <p:txBody>
          <a:bodyPr/>
          <a:lstStyle/>
          <a:p>
            <a:r>
              <a:rPr lang="en-AU" sz="2800" dirty="0"/>
              <a:t>Online learning modules </a:t>
            </a:r>
          </a:p>
        </p:txBody>
      </p:sp>
      <p:sp>
        <p:nvSpPr>
          <p:cNvPr id="6" name="TextBox 5">
            <a:extLst>
              <a:ext uri="{FF2B5EF4-FFF2-40B4-BE49-F238E27FC236}">
                <a16:creationId xmlns:a16="http://schemas.microsoft.com/office/drawing/2014/main" id="{EE411D1A-BC7C-4BB4-8D7C-916614679F3D}"/>
              </a:ext>
            </a:extLst>
          </p:cNvPr>
          <p:cNvSpPr txBox="1"/>
          <p:nvPr/>
        </p:nvSpPr>
        <p:spPr>
          <a:xfrm>
            <a:off x="407352" y="1645385"/>
            <a:ext cx="10083667" cy="523220"/>
          </a:xfrm>
          <a:prstGeom prst="rect">
            <a:avLst/>
          </a:prstGeom>
          <a:solidFill>
            <a:schemeClr val="bg1"/>
          </a:solidFill>
        </p:spPr>
        <p:txBody>
          <a:bodyPr wrap="square" lIns="0">
            <a:spAutoFit/>
          </a:bodyPr>
          <a:lstStyle/>
          <a:p>
            <a:pPr>
              <a:spcBef>
                <a:spcPts val="342"/>
              </a:spcBef>
              <a:spcAft>
                <a:spcPts val="342"/>
              </a:spcAft>
            </a:pPr>
            <a:r>
              <a:rPr lang="en-AU" sz="1400" dirty="0">
                <a:ea typeface="Univers 45 Light" pitchFamily="2" charset="0"/>
                <a:cs typeface="Arial" panose="020B0604020202020204" pitchFamily="34" charset="0"/>
              </a:rPr>
              <a:t>There are 15 modules currently available, with a module centred around the Aged Care Reform Agenda due for release in December. The existing modules are:</a:t>
            </a:r>
          </a:p>
        </p:txBody>
      </p:sp>
      <p:sp>
        <p:nvSpPr>
          <p:cNvPr id="9" name="Rectangle: Rounded Corners 8">
            <a:extLst>
              <a:ext uri="{FF2B5EF4-FFF2-40B4-BE49-F238E27FC236}">
                <a16:creationId xmlns:a16="http://schemas.microsoft.com/office/drawing/2014/main" id="{1B7A67D0-CBA1-4EA9-B07A-6820E76924B0}"/>
              </a:ext>
            </a:extLst>
          </p:cNvPr>
          <p:cNvSpPr>
            <a:spLocks/>
          </p:cNvSpPr>
          <p:nvPr/>
        </p:nvSpPr>
        <p:spPr>
          <a:xfrm>
            <a:off x="407352" y="2309090"/>
            <a:ext cx="1944000" cy="1080000"/>
          </a:xfrm>
          <a:prstGeom prst="round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AU" sz="1400" dirty="0">
                <a:solidFill>
                  <a:schemeClr val="bg1"/>
                </a:solidFill>
              </a:rPr>
              <a:t>Core Module: </a:t>
            </a:r>
            <a:br>
              <a:rPr lang="en-AU" sz="1400" dirty="0">
                <a:solidFill>
                  <a:schemeClr val="bg1"/>
                </a:solidFill>
              </a:rPr>
            </a:br>
            <a:r>
              <a:rPr lang="en-AU" sz="1400" b="1" dirty="0">
                <a:solidFill>
                  <a:schemeClr val="bg1"/>
                </a:solidFill>
              </a:rPr>
              <a:t>Consumers at the Centre of Care</a:t>
            </a:r>
          </a:p>
        </p:txBody>
      </p:sp>
      <p:sp>
        <p:nvSpPr>
          <p:cNvPr id="10" name="Rectangle: Rounded Corners 9">
            <a:extLst>
              <a:ext uri="{FF2B5EF4-FFF2-40B4-BE49-F238E27FC236}">
                <a16:creationId xmlns:a16="http://schemas.microsoft.com/office/drawing/2014/main" id="{4FBE2E65-A8DC-4AF6-8A72-B3B5B5462039}"/>
              </a:ext>
            </a:extLst>
          </p:cNvPr>
          <p:cNvSpPr>
            <a:spLocks/>
          </p:cNvSpPr>
          <p:nvPr/>
        </p:nvSpPr>
        <p:spPr>
          <a:xfrm>
            <a:off x="407352" y="3604638"/>
            <a:ext cx="1944000" cy="1080000"/>
          </a:xfrm>
          <a:prstGeom prst="round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AU" sz="1400" b="1" dirty="0">
                <a:solidFill>
                  <a:schemeClr val="bg1"/>
                </a:solidFill>
              </a:rPr>
              <a:t>Continuous Improvement</a:t>
            </a:r>
          </a:p>
        </p:txBody>
      </p:sp>
      <p:sp>
        <p:nvSpPr>
          <p:cNvPr id="13" name="Rectangle: Rounded Corners 12">
            <a:extLst>
              <a:ext uri="{FF2B5EF4-FFF2-40B4-BE49-F238E27FC236}">
                <a16:creationId xmlns:a16="http://schemas.microsoft.com/office/drawing/2014/main" id="{86C91831-8145-4A3C-9019-74EA50D1723C}"/>
              </a:ext>
            </a:extLst>
          </p:cNvPr>
          <p:cNvSpPr/>
          <p:nvPr/>
        </p:nvSpPr>
        <p:spPr>
          <a:xfrm>
            <a:off x="407352" y="4900186"/>
            <a:ext cx="1944000" cy="1080000"/>
          </a:xfrm>
          <a:prstGeom prst="round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AU" sz="1400" b="1" dirty="0">
                <a:solidFill>
                  <a:schemeClr val="bg1"/>
                </a:solidFill>
              </a:rPr>
              <a:t>Information Management</a:t>
            </a:r>
          </a:p>
        </p:txBody>
      </p:sp>
      <p:sp>
        <p:nvSpPr>
          <p:cNvPr id="14" name="Rectangle: Rounded Corners 13">
            <a:extLst>
              <a:ext uri="{FF2B5EF4-FFF2-40B4-BE49-F238E27FC236}">
                <a16:creationId xmlns:a16="http://schemas.microsoft.com/office/drawing/2014/main" id="{6FB3E8D0-B72D-48A1-AB49-6A61AE6EAEE8}"/>
              </a:ext>
            </a:extLst>
          </p:cNvPr>
          <p:cNvSpPr>
            <a:spLocks/>
          </p:cNvSpPr>
          <p:nvPr/>
        </p:nvSpPr>
        <p:spPr>
          <a:xfrm>
            <a:off x="2518533" y="3604638"/>
            <a:ext cx="1944000" cy="1080000"/>
          </a:xfrm>
          <a:prstGeom prst="round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AU" sz="1400" b="1" dirty="0">
                <a:solidFill>
                  <a:schemeClr val="bg1"/>
                </a:solidFill>
              </a:rPr>
              <a:t>Data Driven Decision Making</a:t>
            </a:r>
          </a:p>
        </p:txBody>
      </p:sp>
      <p:sp>
        <p:nvSpPr>
          <p:cNvPr id="15" name="Rectangle: Rounded Corners 14">
            <a:extLst>
              <a:ext uri="{FF2B5EF4-FFF2-40B4-BE49-F238E27FC236}">
                <a16:creationId xmlns:a16="http://schemas.microsoft.com/office/drawing/2014/main" id="{C584B214-C0D6-4193-8A54-C7329ECA952E}"/>
              </a:ext>
            </a:extLst>
          </p:cNvPr>
          <p:cNvSpPr/>
          <p:nvPr/>
        </p:nvSpPr>
        <p:spPr>
          <a:xfrm>
            <a:off x="2518532" y="4900186"/>
            <a:ext cx="1944000" cy="1080000"/>
          </a:xfrm>
          <a:prstGeom prst="round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AU" sz="1400" b="1" dirty="0">
                <a:solidFill>
                  <a:schemeClr val="bg1"/>
                </a:solidFill>
              </a:rPr>
              <a:t>Partnering with People Living with Dementia</a:t>
            </a:r>
          </a:p>
        </p:txBody>
      </p:sp>
      <p:sp>
        <p:nvSpPr>
          <p:cNvPr id="16" name="Rectangle: Rounded Corners 15">
            <a:extLst>
              <a:ext uri="{FF2B5EF4-FFF2-40B4-BE49-F238E27FC236}">
                <a16:creationId xmlns:a16="http://schemas.microsoft.com/office/drawing/2014/main" id="{9966A652-5156-4849-B023-E6731227B7B7}"/>
              </a:ext>
            </a:extLst>
          </p:cNvPr>
          <p:cNvSpPr>
            <a:spLocks/>
          </p:cNvSpPr>
          <p:nvPr/>
        </p:nvSpPr>
        <p:spPr>
          <a:xfrm>
            <a:off x="4629712" y="2309090"/>
            <a:ext cx="1944000" cy="1080000"/>
          </a:xfrm>
          <a:prstGeom prst="round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AU" sz="1400" dirty="0">
                <a:solidFill>
                  <a:schemeClr val="bg1"/>
                </a:solidFill>
              </a:rPr>
              <a:t>Core Module: </a:t>
            </a:r>
            <a:br>
              <a:rPr lang="en-AU" sz="1400" dirty="0">
                <a:solidFill>
                  <a:schemeClr val="bg1"/>
                </a:solidFill>
              </a:rPr>
            </a:br>
            <a:r>
              <a:rPr lang="en-AU" sz="1400" b="1" dirty="0">
                <a:solidFill>
                  <a:schemeClr val="bg1"/>
                </a:solidFill>
              </a:rPr>
              <a:t>Effective Governance</a:t>
            </a:r>
          </a:p>
        </p:txBody>
      </p:sp>
      <p:sp>
        <p:nvSpPr>
          <p:cNvPr id="17" name="Rectangle: Rounded Corners 16">
            <a:extLst>
              <a:ext uri="{FF2B5EF4-FFF2-40B4-BE49-F238E27FC236}">
                <a16:creationId xmlns:a16="http://schemas.microsoft.com/office/drawing/2014/main" id="{EE1312E7-CBC6-4ECA-888D-848A0CCE2B33}"/>
              </a:ext>
            </a:extLst>
          </p:cNvPr>
          <p:cNvSpPr>
            <a:spLocks/>
          </p:cNvSpPr>
          <p:nvPr/>
        </p:nvSpPr>
        <p:spPr>
          <a:xfrm>
            <a:off x="4629714" y="3604638"/>
            <a:ext cx="1944000" cy="1080000"/>
          </a:xfrm>
          <a:prstGeom prst="round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AU" sz="1400" b="1" dirty="0">
                <a:solidFill>
                  <a:schemeClr val="bg1"/>
                </a:solidFill>
              </a:rPr>
              <a:t>Governance within the Home Care Context</a:t>
            </a:r>
          </a:p>
        </p:txBody>
      </p:sp>
      <p:sp>
        <p:nvSpPr>
          <p:cNvPr id="18" name="Rectangle: Rounded Corners 17">
            <a:extLst>
              <a:ext uri="{FF2B5EF4-FFF2-40B4-BE49-F238E27FC236}">
                <a16:creationId xmlns:a16="http://schemas.microsoft.com/office/drawing/2014/main" id="{476E0A1E-69D6-43B8-BDC4-F3C0826C34EB}"/>
              </a:ext>
            </a:extLst>
          </p:cNvPr>
          <p:cNvSpPr/>
          <p:nvPr/>
        </p:nvSpPr>
        <p:spPr>
          <a:xfrm>
            <a:off x="4629712" y="4900186"/>
            <a:ext cx="1944000" cy="1080000"/>
          </a:xfrm>
          <a:prstGeom prst="round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AU" sz="1400" b="1" dirty="0">
                <a:solidFill>
                  <a:schemeClr val="bg1"/>
                </a:solidFill>
              </a:rPr>
              <a:t>Restrictive Practices</a:t>
            </a:r>
          </a:p>
        </p:txBody>
      </p:sp>
      <p:sp>
        <p:nvSpPr>
          <p:cNvPr id="19" name="Rectangle: Rounded Corners 18">
            <a:extLst>
              <a:ext uri="{FF2B5EF4-FFF2-40B4-BE49-F238E27FC236}">
                <a16:creationId xmlns:a16="http://schemas.microsoft.com/office/drawing/2014/main" id="{19CB1762-DAD5-462B-80A0-8BAFCFBA5FBC}"/>
              </a:ext>
            </a:extLst>
          </p:cNvPr>
          <p:cNvSpPr>
            <a:spLocks/>
          </p:cNvSpPr>
          <p:nvPr/>
        </p:nvSpPr>
        <p:spPr>
          <a:xfrm>
            <a:off x="6740892" y="2309090"/>
            <a:ext cx="1944000" cy="1080000"/>
          </a:xfrm>
          <a:prstGeom prst="round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AU" sz="1400" dirty="0">
                <a:solidFill>
                  <a:schemeClr val="bg1"/>
                </a:solidFill>
              </a:rPr>
              <a:t>Core Module: </a:t>
            </a:r>
            <a:br>
              <a:rPr lang="en-AU" sz="1400" dirty="0">
                <a:solidFill>
                  <a:schemeClr val="bg1"/>
                </a:solidFill>
              </a:rPr>
            </a:br>
            <a:r>
              <a:rPr lang="en-AU" sz="1400" b="1" dirty="0">
                <a:solidFill>
                  <a:schemeClr val="bg1"/>
                </a:solidFill>
              </a:rPr>
              <a:t>Leading the Transformation</a:t>
            </a:r>
          </a:p>
        </p:txBody>
      </p:sp>
      <p:sp>
        <p:nvSpPr>
          <p:cNvPr id="20" name="Rectangle: Rounded Corners 19">
            <a:extLst>
              <a:ext uri="{FF2B5EF4-FFF2-40B4-BE49-F238E27FC236}">
                <a16:creationId xmlns:a16="http://schemas.microsoft.com/office/drawing/2014/main" id="{8A55A143-BF09-41EE-B38C-CCD9B8F20D01}"/>
              </a:ext>
            </a:extLst>
          </p:cNvPr>
          <p:cNvSpPr>
            <a:spLocks/>
          </p:cNvSpPr>
          <p:nvPr/>
        </p:nvSpPr>
        <p:spPr>
          <a:xfrm>
            <a:off x="6740895" y="3604638"/>
            <a:ext cx="1944000" cy="1080000"/>
          </a:xfrm>
          <a:prstGeom prst="round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AU" sz="1400" b="1" dirty="0">
                <a:solidFill>
                  <a:schemeClr val="bg1"/>
                </a:solidFill>
              </a:rPr>
              <a:t>Incident Learning </a:t>
            </a:r>
          </a:p>
        </p:txBody>
      </p:sp>
      <p:sp>
        <p:nvSpPr>
          <p:cNvPr id="21" name="Rectangle: Rounded Corners 20">
            <a:extLst>
              <a:ext uri="{FF2B5EF4-FFF2-40B4-BE49-F238E27FC236}">
                <a16:creationId xmlns:a16="http://schemas.microsoft.com/office/drawing/2014/main" id="{296C2078-5B28-44DA-875C-EE6364701DD1}"/>
              </a:ext>
            </a:extLst>
          </p:cNvPr>
          <p:cNvSpPr/>
          <p:nvPr/>
        </p:nvSpPr>
        <p:spPr>
          <a:xfrm>
            <a:off x="6740892" y="4900186"/>
            <a:ext cx="1944000" cy="1080000"/>
          </a:xfrm>
          <a:prstGeom prst="round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AU" sz="1400" b="1" dirty="0">
                <a:solidFill>
                  <a:schemeClr val="bg1"/>
                </a:solidFill>
              </a:rPr>
              <a:t>Rethinking Risk</a:t>
            </a:r>
          </a:p>
        </p:txBody>
      </p:sp>
      <p:sp>
        <p:nvSpPr>
          <p:cNvPr id="22" name="Rectangle: Rounded Corners 21">
            <a:extLst>
              <a:ext uri="{FF2B5EF4-FFF2-40B4-BE49-F238E27FC236}">
                <a16:creationId xmlns:a16="http://schemas.microsoft.com/office/drawing/2014/main" id="{EEC070CF-92F9-4C60-8179-2B9303EF752C}"/>
              </a:ext>
            </a:extLst>
          </p:cNvPr>
          <p:cNvSpPr>
            <a:spLocks/>
          </p:cNvSpPr>
          <p:nvPr/>
        </p:nvSpPr>
        <p:spPr>
          <a:xfrm>
            <a:off x="8852073" y="2309090"/>
            <a:ext cx="1944000" cy="1080000"/>
          </a:xfrm>
          <a:prstGeom prst="round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AU" sz="1400" b="1" dirty="0">
                <a:solidFill>
                  <a:schemeClr val="bg1"/>
                </a:solidFill>
              </a:rPr>
              <a:t>Clinical Governance</a:t>
            </a:r>
          </a:p>
        </p:txBody>
      </p:sp>
      <p:sp>
        <p:nvSpPr>
          <p:cNvPr id="23" name="Rectangle: Rounded Corners 22">
            <a:extLst>
              <a:ext uri="{FF2B5EF4-FFF2-40B4-BE49-F238E27FC236}">
                <a16:creationId xmlns:a16="http://schemas.microsoft.com/office/drawing/2014/main" id="{ADAE4B3A-E23A-494C-8F4A-2022734AD78D}"/>
              </a:ext>
            </a:extLst>
          </p:cNvPr>
          <p:cNvSpPr>
            <a:spLocks/>
          </p:cNvSpPr>
          <p:nvPr/>
        </p:nvSpPr>
        <p:spPr>
          <a:xfrm>
            <a:off x="8852075" y="3604638"/>
            <a:ext cx="1944000" cy="1080000"/>
          </a:xfrm>
          <a:prstGeom prst="round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AU" sz="1400" b="1" dirty="0">
                <a:solidFill>
                  <a:schemeClr val="bg1"/>
                </a:solidFill>
              </a:rPr>
              <a:t>Inclusive &amp; Culturally Safe Governance</a:t>
            </a:r>
          </a:p>
        </p:txBody>
      </p:sp>
      <p:sp>
        <p:nvSpPr>
          <p:cNvPr id="24" name="Rectangle: Rounded Corners 23">
            <a:extLst>
              <a:ext uri="{FF2B5EF4-FFF2-40B4-BE49-F238E27FC236}">
                <a16:creationId xmlns:a16="http://schemas.microsoft.com/office/drawing/2014/main" id="{B77048BD-8068-42F6-81AD-A00E745B8DEA}"/>
              </a:ext>
            </a:extLst>
          </p:cNvPr>
          <p:cNvSpPr/>
          <p:nvPr/>
        </p:nvSpPr>
        <p:spPr>
          <a:xfrm>
            <a:off x="8852073" y="4900186"/>
            <a:ext cx="1944000" cy="1080000"/>
          </a:xfrm>
          <a:prstGeom prst="round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AU" sz="1400" b="1" dirty="0">
                <a:solidFill>
                  <a:schemeClr val="bg1"/>
                </a:solidFill>
              </a:rPr>
              <a:t>Workforce</a:t>
            </a:r>
          </a:p>
        </p:txBody>
      </p:sp>
      <p:sp>
        <p:nvSpPr>
          <p:cNvPr id="25" name="Rectangle: Rounded Corners 24">
            <a:extLst>
              <a:ext uri="{FF2B5EF4-FFF2-40B4-BE49-F238E27FC236}">
                <a16:creationId xmlns:a16="http://schemas.microsoft.com/office/drawing/2014/main" id="{A438E807-E9D5-44A0-97BE-8941E7847A8C}"/>
              </a:ext>
            </a:extLst>
          </p:cNvPr>
          <p:cNvSpPr>
            <a:spLocks/>
          </p:cNvSpPr>
          <p:nvPr/>
        </p:nvSpPr>
        <p:spPr>
          <a:xfrm>
            <a:off x="2518532" y="2309090"/>
            <a:ext cx="1944000" cy="1080000"/>
          </a:xfrm>
          <a:prstGeom prst="round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AU" sz="1400" dirty="0">
                <a:solidFill>
                  <a:schemeClr val="bg1"/>
                </a:solidFill>
              </a:rPr>
              <a:t>Core Module: </a:t>
            </a:r>
            <a:br>
              <a:rPr lang="en-AU" sz="1400" dirty="0">
                <a:solidFill>
                  <a:schemeClr val="bg1"/>
                </a:solidFill>
              </a:rPr>
            </a:br>
            <a:r>
              <a:rPr lang="en-AU" sz="1400" b="1" dirty="0">
                <a:solidFill>
                  <a:schemeClr val="bg1"/>
                </a:solidFill>
              </a:rPr>
              <a:t>Obligations &amp; Accountabilities</a:t>
            </a:r>
          </a:p>
        </p:txBody>
      </p:sp>
    </p:spTree>
    <p:extLst>
      <p:ext uri="{BB962C8B-B14F-4D97-AF65-F5344CB8AC3E}">
        <p14:creationId xmlns:p14="http://schemas.microsoft.com/office/powerpoint/2010/main" val="8888662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B51FEB2-61FF-41C2-858B-22D3AFC1100E}"/>
              </a:ext>
            </a:extLst>
          </p:cNvPr>
          <p:cNvSpPr>
            <a:spLocks noGrp="1"/>
          </p:cNvSpPr>
          <p:nvPr>
            <p:ph type="title"/>
          </p:nvPr>
        </p:nvSpPr>
        <p:spPr>
          <a:xfrm>
            <a:off x="407352" y="1105947"/>
            <a:ext cx="10334061" cy="555706"/>
          </a:xfrm>
        </p:spPr>
        <p:txBody>
          <a:bodyPr/>
          <a:lstStyle/>
          <a:p>
            <a:r>
              <a:rPr lang="en-AU" sz="2800" dirty="0"/>
              <a:t>Podcasts series -</a:t>
            </a:r>
            <a:r>
              <a:rPr lang="en-AU" sz="2800" dirty="0">
                <a:ea typeface="Univers 45 Light" pitchFamily="2" charset="0"/>
                <a:cs typeface="Arial" panose="020B0604020202020204" pitchFamily="34" charset="0"/>
              </a:rPr>
              <a:t> “Conversations to Transform Aged Care” </a:t>
            </a:r>
            <a:endParaRPr lang="en-AU" sz="2800" dirty="0"/>
          </a:p>
        </p:txBody>
      </p:sp>
      <p:sp>
        <p:nvSpPr>
          <p:cNvPr id="6" name="TextBox 5">
            <a:extLst>
              <a:ext uri="{FF2B5EF4-FFF2-40B4-BE49-F238E27FC236}">
                <a16:creationId xmlns:a16="http://schemas.microsoft.com/office/drawing/2014/main" id="{EE411D1A-BC7C-4BB4-8D7C-916614679F3D}"/>
              </a:ext>
            </a:extLst>
          </p:cNvPr>
          <p:cNvSpPr txBox="1"/>
          <p:nvPr/>
        </p:nvSpPr>
        <p:spPr>
          <a:xfrm>
            <a:off x="407352" y="1645385"/>
            <a:ext cx="10083667" cy="523220"/>
          </a:xfrm>
          <a:prstGeom prst="rect">
            <a:avLst/>
          </a:prstGeom>
          <a:solidFill>
            <a:schemeClr val="bg1"/>
          </a:solidFill>
        </p:spPr>
        <p:txBody>
          <a:bodyPr wrap="square" lIns="0">
            <a:spAutoFit/>
          </a:bodyPr>
          <a:lstStyle/>
          <a:p>
            <a:pPr>
              <a:spcBef>
                <a:spcPts val="342"/>
              </a:spcBef>
              <a:spcAft>
                <a:spcPts val="342"/>
              </a:spcAft>
            </a:pPr>
            <a:r>
              <a:rPr lang="en-AU" sz="1400" dirty="0">
                <a:ea typeface="Univers 45 Light" pitchFamily="2" charset="0"/>
                <a:cs typeface="Arial" panose="020B0604020202020204" pitchFamily="34" charset="0"/>
              </a:rPr>
              <a:t>Season 1 of the Governing for Reform podcast series “Conversations to Transform Aged Care” is now available as  part of the Program, as well as publicly available.</a:t>
            </a:r>
          </a:p>
        </p:txBody>
      </p:sp>
      <p:pic>
        <p:nvPicPr>
          <p:cNvPr id="26" name="Picture 25">
            <a:extLst>
              <a:ext uri="{FF2B5EF4-FFF2-40B4-BE49-F238E27FC236}">
                <a16:creationId xmlns:a16="http://schemas.microsoft.com/office/drawing/2014/main" id="{185A3BB3-E791-4EA9-A751-A2F7FEA9CC76}"/>
              </a:ext>
            </a:extLst>
          </p:cNvPr>
          <p:cNvPicPr>
            <a:picLocks noChangeAspect="1"/>
          </p:cNvPicPr>
          <p:nvPr/>
        </p:nvPicPr>
        <p:blipFill>
          <a:blip r:embed="rId2"/>
          <a:stretch>
            <a:fillRect/>
          </a:stretch>
        </p:blipFill>
        <p:spPr>
          <a:xfrm>
            <a:off x="864548" y="4429312"/>
            <a:ext cx="2052779" cy="1951823"/>
          </a:xfrm>
          <a:prstGeom prst="rect">
            <a:avLst/>
          </a:prstGeom>
        </p:spPr>
      </p:pic>
      <p:pic>
        <p:nvPicPr>
          <p:cNvPr id="27" name="Picture 26">
            <a:extLst>
              <a:ext uri="{FF2B5EF4-FFF2-40B4-BE49-F238E27FC236}">
                <a16:creationId xmlns:a16="http://schemas.microsoft.com/office/drawing/2014/main" id="{57E849BA-C125-44DA-A1D0-1FA48B364A41}"/>
              </a:ext>
            </a:extLst>
          </p:cNvPr>
          <p:cNvPicPr>
            <a:picLocks noChangeAspect="1"/>
          </p:cNvPicPr>
          <p:nvPr/>
        </p:nvPicPr>
        <p:blipFill rotWithShape="1">
          <a:blip r:embed="rId3"/>
          <a:srcRect l="10093" t="5021" r="7604" b="6971"/>
          <a:stretch/>
        </p:blipFill>
        <p:spPr>
          <a:xfrm>
            <a:off x="814210" y="2338586"/>
            <a:ext cx="2153455" cy="20240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Graphical user interface&#10;&#10;Description automatically generated">
            <a:extLst>
              <a:ext uri="{FF2B5EF4-FFF2-40B4-BE49-F238E27FC236}">
                <a16:creationId xmlns:a16="http://schemas.microsoft.com/office/drawing/2014/main" id="{DD5F444F-34F5-40BC-B20F-97AA8CCBF7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5993" y="2338586"/>
            <a:ext cx="2024013" cy="2024013"/>
          </a:xfrm>
          <a:prstGeom prst="rect">
            <a:avLst/>
          </a:prstGeom>
        </p:spPr>
      </p:pic>
      <p:pic>
        <p:nvPicPr>
          <p:cNvPr id="7" name="Picture 6" descr="Graphical user interface, website&#10;&#10;Description automatically generated">
            <a:extLst>
              <a:ext uri="{FF2B5EF4-FFF2-40B4-BE49-F238E27FC236}">
                <a16:creationId xmlns:a16="http://schemas.microsoft.com/office/drawing/2014/main" id="{7F9E225B-56EC-4048-BF3C-EAEA9D1451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5366" y="2340793"/>
            <a:ext cx="2024013" cy="2024013"/>
          </a:xfrm>
          <a:prstGeom prst="rect">
            <a:avLst/>
          </a:prstGeom>
        </p:spPr>
      </p:pic>
      <p:pic>
        <p:nvPicPr>
          <p:cNvPr id="11" name="Picture 10" descr="A person wearing glasses&#10;&#10;Description automatically generated with low confidence">
            <a:extLst>
              <a:ext uri="{FF2B5EF4-FFF2-40B4-BE49-F238E27FC236}">
                <a16:creationId xmlns:a16="http://schemas.microsoft.com/office/drawing/2014/main" id="{4C11E1C9-D685-4BC8-90FD-7EFD37AD3A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4738" y="2338586"/>
            <a:ext cx="2024013" cy="2024013"/>
          </a:xfrm>
          <a:prstGeom prst="rect">
            <a:avLst/>
          </a:prstGeom>
        </p:spPr>
      </p:pic>
      <p:pic>
        <p:nvPicPr>
          <p:cNvPr id="28" name="Picture 27" descr="A person holding a sign&#10;&#10;Description automatically generated with medium confidence">
            <a:extLst>
              <a:ext uri="{FF2B5EF4-FFF2-40B4-BE49-F238E27FC236}">
                <a16:creationId xmlns:a16="http://schemas.microsoft.com/office/drawing/2014/main" id="{EDBE3C2A-4012-499B-8956-9486367C89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89763" y="4473588"/>
            <a:ext cx="2024013" cy="2024013"/>
          </a:xfrm>
          <a:prstGeom prst="rect">
            <a:avLst/>
          </a:prstGeom>
        </p:spPr>
      </p:pic>
      <p:pic>
        <p:nvPicPr>
          <p:cNvPr id="30" name="Picture 29" descr="Graphical user interface&#10;&#10;Description automatically generated">
            <a:extLst>
              <a:ext uri="{FF2B5EF4-FFF2-40B4-BE49-F238E27FC236}">
                <a16:creationId xmlns:a16="http://schemas.microsoft.com/office/drawing/2014/main" id="{48C0A200-DF98-4D29-A15C-8EA0A67601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23965" y="4473588"/>
            <a:ext cx="2024013" cy="2024013"/>
          </a:xfrm>
          <a:prstGeom prst="rect">
            <a:avLst/>
          </a:prstGeom>
        </p:spPr>
      </p:pic>
    </p:spTree>
    <p:extLst>
      <p:ext uri="{BB962C8B-B14F-4D97-AF65-F5344CB8AC3E}">
        <p14:creationId xmlns:p14="http://schemas.microsoft.com/office/powerpoint/2010/main" val="40108073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B51FEB2-61FF-41C2-858B-22D3AFC1100E}"/>
              </a:ext>
            </a:extLst>
          </p:cNvPr>
          <p:cNvSpPr>
            <a:spLocks noGrp="1"/>
          </p:cNvSpPr>
          <p:nvPr>
            <p:ph type="title"/>
          </p:nvPr>
        </p:nvSpPr>
        <p:spPr>
          <a:xfrm>
            <a:off x="407352" y="1105947"/>
            <a:ext cx="10334061" cy="555706"/>
          </a:xfrm>
        </p:spPr>
        <p:txBody>
          <a:bodyPr/>
          <a:lstStyle/>
          <a:p>
            <a:r>
              <a:rPr lang="en-AU" sz="2800" dirty="0"/>
              <a:t>How to enrol in the Governing for Reform Program</a:t>
            </a:r>
          </a:p>
        </p:txBody>
      </p:sp>
      <p:sp>
        <p:nvSpPr>
          <p:cNvPr id="20" name="Rectangle 19">
            <a:extLst>
              <a:ext uri="{FF2B5EF4-FFF2-40B4-BE49-F238E27FC236}">
                <a16:creationId xmlns:a16="http://schemas.microsoft.com/office/drawing/2014/main" id="{081F59AC-F53F-4C8A-9A75-70696A6E4E17}"/>
              </a:ext>
            </a:extLst>
          </p:cNvPr>
          <p:cNvSpPr/>
          <p:nvPr/>
        </p:nvSpPr>
        <p:spPr>
          <a:xfrm>
            <a:off x="1021364" y="1891353"/>
            <a:ext cx="3736200" cy="4249804"/>
          </a:xfrm>
          <a:prstGeom prst="rect">
            <a:avLst/>
          </a:prstGeom>
          <a:solidFill>
            <a:srgbClr val="2F99C0"/>
          </a:solidFill>
          <a:ln w="12700" cap="flat" cmpd="sng" algn="ctr">
            <a:solidFill>
              <a:schemeClr val="bg2">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Century Gothic"/>
                <a:ea typeface="+mn-ea"/>
                <a:cs typeface="+mn-cs"/>
              </a:rPr>
              <a:t>Scan the QR code below and tap ‘Enrol Now’</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21" name="Picture 20">
            <a:extLst>
              <a:ext uri="{FF2B5EF4-FFF2-40B4-BE49-F238E27FC236}">
                <a16:creationId xmlns:a16="http://schemas.microsoft.com/office/drawing/2014/main" id="{4EB91124-785A-4463-84E9-1ED0C4B2D87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p:blipFill>
        <p:spPr>
          <a:xfrm>
            <a:off x="1139577" y="2544083"/>
            <a:ext cx="3509211" cy="3509211"/>
          </a:xfrm>
          <a:prstGeom prst="rect">
            <a:avLst/>
          </a:prstGeom>
        </p:spPr>
      </p:pic>
      <p:pic>
        <p:nvPicPr>
          <p:cNvPr id="22" name="Picture 21">
            <a:extLst>
              <a:ext uri="{FF2B5EF4-FFF2-40B4-BE49-F238E27FC236}">
                <a16:creationId xmlns:a16="http://schemas.microsoft.com/office/drawing/2014/main" id="{2F20CD70-235F-4C7D-9708-91B5878E877E}"/>
              </a:ext>
            </a:extLst>
          </p:cNvPr>
          <p:cNvPicPr>
            <a:picLocks noChangeAspect="1"/>
          </p:cNvPicPr>
          <p:nvPr/>
        </p:nvPicPr>
        <p:blipFill>
          <a:blip r:embed="rId4"/>
          <a:stretch>
            <a:fillRect/>
          </a:stretch>
        </p:blipFill>
        <p:spPr>
          <a:xfrm>
            <a:off x="6522240" y="1875233"/>
            <a:ext cx="4060453" cy="4173873"/>
          </a:xfrm>
          <a:prstGeom prst="rect">
            <a:avLst/>
          </a:prstGeom>
          <a:ln>
            <a:solidFill>
              <a:schemeClr val="tx2"/>
            </a:solidFill>
          </a:ln>
        </p:spPr>
      </p:pic>
      <p:sp>
        <p:nvSpPr>
          <p:cNvPr id="23" name="Rectangle 22">
            <a:extLst>
              <a:ext uri="{FF2B5EF4-FFF2-40B4-BE49-F238E27FC236}">
                <a16:creationId xmlns:a16="http://schemas.microsoft.com/office/drawing/2014/main" id="{C320A8CA-D71E-4CBA-93C7-6045E97E9FA0}"/>
              </a:ext>
            </a:extLst>
          </p:cNvPr>
          <p:cNvSpPr/>
          <p:nvPr/>
        </p:nvSpPr>
        <p:spPr>
          <a:xfrm>
            <a:off x="7348891" y="5444037"/>
            <a:ext cx="2600845" cy="277169"/>
          </a:xfrm>
          <a:prstGeom prst="rect">
            <a:avLst/>
          </a:prstGeom>
          <a:noFill/>
          <a:ln w="19050" cap="flat" cmpd="sng" algn="ctr">
            <a:solidFill>
              <a:srgbClr val="C00000"/>
            </a:solidFill>
            <a:prstDash val="solid"/>
            <a:miter lim="800000"/>
            <a:headEnd type="none" w="med" len="med"/>
            <a:tailEnd type="none" w="med" len="med"/>
          </a:ln>
          <a:effectLst>
            <a:glow rad="1016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500" b="0" i="0" u="none" strike="noStrike" kern="1200" cap="none" spc="0" normalizeH="0" baseline="0" noProof="0" err="1">
              <a:ln>
                <a:noFill/>
              </a:ln>
              <a:solidFill>
                <a:prstClr val="white"/>
              </a:solidFill>
              <a:effectLst/>
              <a:uLnTx/>
              <a:uFillTx/>
              <a:latin typeface="Century Gothic"/>
              <a:ea typeface="+mn-ea"/>
              <a:cs typeface="+mn-cs"/>
            </a:endParaRPr>
          </a:p>
        </p:txBody>
      </p:sp>
      <p:sp>
        <p:nvSpPr>
          <p:cNvPr id="24" name="TextBox 23">
            <a:extLst>
              <a:ext uri="{FF2B5EF4-FFF2-40B4-BE49-F238E27FC236}">
                <a16:creationId xmlns:a16="http://schemas.microsoft.com/office/drawing/2014/main" id="{A072C35C-ABAB-417E-9B34-F598881B40A9}"/>
              </a:ext>
            </a:extLst>
          </p:cNvPr>
          <p:cNvSpPr txBox="1">
            <a:spLocks/>
          </p:cNvSpPr>
          <p:nvPr/>
        </p:nvSpPr>
        <p:spPr>
          <a:xfrm>
            <a:off x="930234" y="6262686"/>
            <a:ext cx="7654660"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Century Gothic"/>
                <a:ea typeface="+mn-ea"/>
                <a:cs typeface="+mn-cs"/>
              </a:rPr>
              <a:t>Eligible participants can enrol in the Program via: https://gfr.agedcarequality.gov.au/ </a:t>
            </a:r>
          </a:p>
        </p:txBody>
      </p:sp>
    </p:spTree>
    <p:extLst>
      <p:ext uri="{BB962C8B-B14F-4D97-AF65-F5344CB8AC3E}">
        <p14:creationId xmlns:p14="http://schemas.microsoft.com/office/powerpoint/2010/main" val="473786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0D32BB-CD7D-4A18-8590-338C8C0BBA29}"/>
              </a:ext>
            </a:extLst>
          </p:cNvPr>
          <p:cNvSpPr>
            <a:spLocks noGrp="1"/>
          </p:cNvSpPr>
          <p:nvPr>
            <p:ph type="title"/>
          </p:nvPr>
        </p:nvSpPr>
        <p:spPr/>
        <p:txBody>
          <a:bodyPr/>
          <a:lstStyle/>
          <a:p>
            <a:r>
              <a:rPr lang="en-AU" dirty="0"/>
              <a:t>Any questions?</a:t>
            </a:r>
          </a:p>
        </p:txBody>
      </p:sp>
      <p:sp>
        <p:nvSpPr>
          <p:cNvPr id="3" name="Content Placeholder 2">
            <a:extLst>
              <a:ext uri="{FF2B5EF4-FFF2-40B4-BE49-F238E27FC236}">
                <a16:creationId xmlns:a16="http://schemas.microsoft.com/office/drawing/2014/main" id="{7D1E2D39-0AA5-4831-B25A-9A50CB87BAF5}"/>
              </a:ext>
            </a:extLst>
          </p:cNvPr>
          <p:cNvSpPr>
            <a:spLocks noGrp="1"/>
          </p:cNvSpPr>
          <p:nvPr>
            <p:ph idx="1"/>
          </p:nvPr>
        </p:nvSpPr>
        <p:spPr/>
        <p:txBody>
          <a:bodyPr/>
          <a:lstStyle/>
          <a:p>
            <a:r>
              <a:rPr lang="en-AU" b="0" dirty="0"/>
              <a:t>Email us at:</a:t>
            </a:r>
          </a:p>
          <a:p>
            <a:r>
              <a:rPr lang="en-AU" dirty="0"/>
              <a:t>GoverningForReform@agedcarequality.gov.au</a:t>
            </a:r>
          </a:p>
        </p:txBody>
      </p:sp>
    </p:spTree>
    <p:extLst>
      <p:ext uri="{BB962C8B-B14F-4D97-AF65-F5344CB8AC3E}">
        <p14:creationId xmlns:p14="http://schemas.microsoft.com/office/powerpoint/2010/main" val="247739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5718FBC-5FEC-4F10-1E25-E8ECEC1A389D}"/>
              </a:ext>
            </a:extLst>
          </p:cNvPr>
          <p:cNvSpPr>
            <a:spLocks noGrp="1"/>
          </p:cNvSpPr>
          <p:nvPr>
            <p:ph idx="1"/>
          </p:nvPr>
        </p:nvSpPr>
        <p:spPr>
          <a:xfrm>
            <a:off x="7124700" y="2378773"/>
            <a:ext cx="4500563" cy="3731505"/>
          </a:xfrm>
        </p:spPr>
        <p:txBody>
          <a:bodyPr>
            <a:normAutofit/>
          </a:bodyPr>
          <a:lstStyle/>
          <a:p>
            <a:r>
              <a:rPr lang="en-AU" sz="2800" dirty="0"/>
              <a:t>Questions?</a:t>
            </a:r>
          </a:p>
        </p:txBody>
      </p:sp>
      <p:sp>
        <p:nvSpPr>
          <p:cNvPr id="5" name="Title 4">
            <a:extLst>
              <a:ext uri="{FF2B5EF4-FFF2-40B4-BE49-F238E27FC236}">
                <a16:creationId xmlns:a16="http://schemas.microsoft.com/office/drawing/2014/main" id="{FFC8A038-DEB5-EF92-4427-9B1EBBCF4C32}"/>
              </a:ext>
            </a:extLst>
          </p:cNvPr>
          <p:cNvSpPr>
            <a:spLocks noGrp="1"/>
          </p:cNvSpPr>
          <p:nvPr>
            <p:ph type="title"/>
          </p:nvPr>
        </p:nvSpPr>
        <p:spPr/>
        <p:txBody>
          <a:bodyPr/>
          <a:lstStyle/>
          <a:p>
            <a:r>
              <a:rPr lang="en-AU" dirty="0"/>
              <a:t>Q&amp;A</a:t>
            </a:r>
            <a:endParaRPr lang="en-AU" sz="2800" dirty="0"/>
          </a:p>
        </p:txBody>
      </p:sp>
    </p:spTree>
    <p:extLst>
      <p:ext uri="{BB962C8B-B14F-4D97-AF65-F5344CB8AC3E}">
        <p14:creationId xmlns:p14="http://schemas.microsoft.com/office/powerpoint/2010/main" val="1647663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0152674-ACEB-7375-A65D-DCF2C26A6A9A}"/>
              </a:ext>
            </a:extLst>
          </p:cNvPr>
          <p:cNvSpPr>
            <a:spLocks noGrp="1"/>
          </p:cNvSpPr>
          <p:nvPr>
            <p:ph idx="1"/>
          </p:nvPr>
        </p:nvSpPr>
        <p:spPr>
          <a:xfrm>
            <a:off x="857250" y="1512000"/>
            <a:ext cx="10710333" cy="3980750"/>
          </a:xfrm>
        </p:spPr>
        <p:txBody>
          <a:bodyPr/>
          <a:lstStyle/>
          <a:p>
            <a:pPr>
              <a:buNone/>
            </a:pPr>
            <a:r>
              <a:rPr lang="en-AU" sz="2800" dirty="0"/>
              <a:t>Commission: </a:t>
            </a:r>
          </a:p>
          <a:p>
            <a:pPr marL="457200" indent="-457200">
              <a:buFont typeface="Courier New" panose="02070309020205020404" pitchFamily="49" charset="0"/>
              <a:buChar char="o"/>
            </a:pPr>
            <a:r>
              <a:rPr lang="en-AU" sz="2800" b="0" dirty="0"/>
              <a:t>Aged care reforms webpage</a:t>
            </a:r>
          </a:p>
          <a:p>
            <a:pPr>
              <a:buNone/>
            </a:pPr>
            <a:r>
              <a:rPr lang="en-AU" sz="2800" b="0" dirty="0"/>
              <a:t>    agedcarequality.gov.au/reforms</a:t>
            </a:r>
          </a:p>
          <a:p>
            <a:pPr>
              <a:buNone/>
            </a:pPr>
            <a:endParaRPr lang="en-AU" sz="2800" b="0" dirty="0"/>
          </a:p>
          <a:p>
            <a:pPr>
              <a:buNone/>
            </a:pPr>
            <a:r>
              <a:rPr lang="en-AU" sz="2800" dirty="0"/>
              <a:t>Department of Health and Aged Care</a:t>
            </a:r>
          </a:p>
          <a:p>
            <a:pPr marL="457200" indent="-457200">
              <a:buFont typeface="Courier New" panose="02070309020205020404" pitchFamily="49" charset="0"/>
              <a:buChar char="o"/>
            </a:pPr>
            <a:r>
              <a:rPr lang="en-AU" sz="2800" b="0" dirty="0"/>
              <a:t>Aged Care Engagement Hub:</a:t>
            </a:r>
          </a:p>
          <a:p>
            <a:pPr>
              <a:buNone/>
            </a:pPr>
            <a:r>
              <a:rPr lang="en-AU" sz="2800" b="0" dirty="0"/>
              <a:t>     agedcareengagement.health.gov.au</a:t>
            </a:r>
          </a:p>
          <a:p>
            <a:endParaRPr lang="en-AU" dirty="0"/>
          </a:p>
        </p:txBody>
      </p:sp>
      <p:sp>
        <p:nvSpPr>
          <p:cNvPr id="5" name="Title 4">
            <a:extLst>
              <a:ext uri="{FF2B5EF4-FFF2-40B4-BE49-F238E27FC236}">
                <a16:creationId xmlns:a16="http://schemas.microsoft.com/office/drawing/2014/main" id="{ACD3148B-3F86-30EE-FFFA-D950B49DE732}"/>
              </a:ext>
            </a:extLst>
          </p:cNvPr>
          <p:cNvSpPr>
            <a:spLocks noGrp="1"/>
          </p:cNvSpPr>
          <p:nvPr>
            <p:ph type="title"/>
          </p:nvPr>
        </p:nvSpPr>
        <p:spPr/>
        <p:txBody>
          <a:bodyPr/>
          <a:lstStyle/>
          <a:p>
            <a:r>
              <a:rPr lang="en-AU" dirty="0"/>
              <a:t>More information</a:t>
            </a:r>
          </a:p>
        </p:txBody>
      </p:sp>
    </p:spTree>
    <p:extLst>
      <p:ext uri="{BB962C8B-B14F-4D97-AF65-F5344CB8AC3E}">
        <p14:creationId xmlns:p14="http://schemas.microsoft.com/office/powerpoint/2010/main" val="1599725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person&#10;&#10;Description automatically generated">
            <a:extLst>
              <a:ext uri="{FF2B5EF4-FFF2-40B4-BE49-F238E27FC236}">
                <a16:creationId xmlns:a16="http://schemas.microsoft.com/office/drawing/2014/main" id="{85945C10-D5CA-6BEC-05E6-DEFF1D642CC5}"/>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p:pic>
      <p:sp>
        <p:nvSpPr>
          <p:cNvPr id="5" name="Title 4">
            <a:extLst>
              <a:ext uri="{FF2B5EF4-FFF2-40B4-BE49-F238E27FC236}">
                <a16:creationId xmlns:a16="http://schemas.microsoft.com/office/drawing/2014/main" id="{1F16C87D-9165-4C0F-59E7-85B494AD875E}"/>
              </a:ext>
            </a:extLst>
          </p:cNvPr>
          <p:cNvSpPr>
            <a:spLocks noGrp="1"/>
          </p:cNvSpPr>
          <p:nvPr>
            <p:ph type="ctrTitle"/>
          </p:nvPr>
        </p:nvSpPr>
        <p:spPr/>
        <p:txBody>
          <a:bodyPr/>
          <a:lstStyle/>
          <a:p>
            <a:r>
              <a:rPr lang="en-AU" dirty="0"/>
              <a:t>Thank you for participating</a:t>
            </a:r>
          </a:p>
        </p:txBody>
      </p:sp>
      <p:sp>
        <p:nvSpPr>
          <p:cNvPr id="4" name="Text Placeholder 3">
            <a:extLst>
              <a:ext uri="{FF2B5EF4-FFF2-40B4-BE49-F238E27FC236}">
                <a16:creationId xmlns:a16="http://schemas.microsoft.com/office/drawing/2014/main" id="{542EC0F7-28B5-4BBD-8EDD-88DD771F34EF}"/>
              </a:ext>
            </a:extLst>
          </p:cNvPr>
          <p:cNvSpPr>
            <a:spLocks noGrp="1"/>
          </p:cNvSpPr>
          <p:nvPr>
            <p:ph type="body" sz="quarter" idx="13"/>
          </p:nvPr>
        </p:nvSpPr>
        <p:spPr>
          <a:xfrm>
            <a:off x="687915" y="3944290"/>
            <a:ext cx="5198535" cy="649288"/>
          </a:xfrm>
        </p:spPr>
        <p:txBody>
          <a:bodyPr>
            <a:normAutofit/>
          </a:bodyPr>
          <a:lstStyle/>
          <a:p>
            <a:r>
              <a:rPr lang="en-AU" dirty="0"/>
              <a:t>Please complete the post webinar survey</a:t>
            </a:r>
          </a:p>
        </p:txBody>
      </p:sp>
    </p:spTree>
    <p:extLst>
      <p:ext uri="{BB962C8B-B14F-4D97-AF65-F5344CB8AC3E}">
        <p14:creationId xmlns:p14="http://schemas.microsoft.com/office/powerpoint/2010/main" val="1350179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D3148B-3F86-30EE-FFFA-D950B49DE732}"/>
              </a:ext>
            </a:extLst>
          </p:cNvPr>
          <p:cNvSpPr>
            <a:spLocks noGrp="1"/>
          </p:cNvSpPr>
          <p:nvPr>
            <p:ph type="title"/>
          </p:nvPr>
        </p:nvSpPr>
        <p:spPr/>
        <p:txBody>
          <a:bodyPr/>
          <a:lstStyle/>
          <a:p>
            <a:r>
              <a:rPr lang="en-AU" dirty="0"/>
              <a:t>Acknowledgment of Country</a:t>
            </a:r>
          </a:p>
        </p:txBody>
      </p:sp>
      <p:pic>
        <p:nvPicPr>
          <p:cNvPr id="7" name="Content Placeholder 1">
            <a:extLst>
              <a:ext uri="{FF2B5EF4-FFF2-40B4-BE49-F238E27FC236}">
                <a16:creationId xmlns:a16="http://schemas.microsoft.com/office/drawing/2014/main" id="{4E2190A1-3D67-4615-8C64-BFEABC0147F3}"/>
              </a:ext>
            </a:extLst>
          </p:cNvPr>
          <p:cNvPicPr>
            <a:picLocks noGrp="1" noChangeAspect="1"/>
          </p:cNvPicPr>
          <p:nvPr>
            <p:ph idx="1"/>
          </p:nvPr>
        </p:nvPicPr>
        <p:blipFill>
          <a:blip r:embed="rId2"/>
          <a:stretch>
            <a:fillRect/>
          </a:stretch>
        </p:blipFill>
        <p:spPr>
          <a:xfrm>
            <a:off x="762000" y="1578388"/>
            <a:ext cx="10710863" cy="3847273"/>
          </a:xfrm>
          <a:prstGeom prst="rect">
            <a:avLst/>
          </a:prstGeom>
        </p:spPr>
      </p:pic>
    </p:spTree>
    <p:extLst>
      <p:ext uri="{BB962C8B-B14F-4D97-AF65-F5344CB8AC3E}">
        <p14:creationId xmlns:p14="http://schemas.microsoft.com/office/powerpoint/2010/main" val="1922238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0152674-ACEB-7375-A65D-DCF2C26A6A9A}"/>
              </a:ext>
            </a:extLst>
          </p:cNvPr>
          <p:cNvSpPr>
            <a:spLocks noGrp="1"/>
          </p:cNvSpPr>
          <p:nvPr>
            <p:ph idx="1"/>
          </p:nvPr>
        </p:nvSpPr>
        <p:spPr>
          <a:xfrm>
            <a:off x="762001" y="1654875"/>
            <a:ext cx="7353300" cy="3980750"/>
          </a:xfrm>
        </p:spPr>
        <p:txBody>
          <a:bodyPr/>
          <a:lstStyle/>
          <a:p>
            <a:pPr marL="285750" indent="-285750" fontAlgn="base">
              <a:spcAft>
                <a:spcPts val="1200"/>
              </a:spcAft>
              <a:buFont typeface="Arial" panose="020B0604020202020204" pitchFamily="34" charset="0"/>
              <a:buChar char="•"/>
            </a:pPr>
            <a:r>
              <a:rPr lang="en-AU" sz="2400" b="0" dirty="0"/>
              <a:t>an overview of the provider governance reforms </a:t>
            </a:r>
          </a:p>
          <a:p>
            <a:pPr marL="285750" indent="-285750" fontAlgn="base">
              <a:spcAft>
                <a:spcPts val="1200"/>
              </a:spcAft>
              <a:buFont typeface="Arial" panose="020B0604020202020204" pitchFamily="34" charset="0"/>
              <a:buChar char="•"/>
            </a:pPr>
            <a:r>
              <a:rPr lang="en-AU" sz="2400" b="0" dirty="0"/>
              <a:t>regulatory guidance for the reforms</a:t>
            </a:r>
          </a:p>
          <a:p>
            <a:pPr marL="285750" indent="-285750" fontAlgn="base">
              <a:spcAft>
                <a:spcPts val="1200"/>
              </a:spcAft>
              <a:buFont typeface="Arial" panose="020B0604020202020204" pitchFamily="34" charset="0"/>
              <a:buChar char="•"/>
            </a:pPr>
            <a:r>
              <a:rPr lang="en-AU" sz="2400" b="0" dirty="0"/>
              <a:t>how to demonstrate compliance with the reforms</a:t>
            </a:r>
          </a:p>
          <a:p>
            <a:pPr marL="285750" indent="-285750" fontAlgn="base">
              <a:spcAft>
                <a:spcPts val="1200"/>
              </a:spcAft>
              <a:buFont typeface="Arial" panose="020B0604020202020204" pitchFamily="34" charset="0"/>
              <a:buChar char="•"/>
            </a:pPr>
            <a:r>
              <a:rPr lang="en-AU" sz="2400" b="0" dirty="0"/>
              <a:t>overview of the Governing for Reform in Aged Care Program.</a:t>
            </a:r>
          </a:p>
          <a:p>
            <a:endParaRPr lang="en-AU" dirty="0"/>
          </a:p>
        </p:txBody>
      </p:sp>
      <p:sp>
        <p:nvSpPr>
          <p:cNvPr id="5" name="Title 4">
            <a:extLst>
              <a:ext uri="{FF2B5EF4-FFF2-40B4-BE49-F238E27FC236}">
                <a16:creationId xmlns:a16="http://schemas.microsoft.com/office/drawing/2014/main" id="{ACD3148B-3F86-30EE-FFFA-D950B49DE732}"/>
              </a:ext>
            </a:extLst>
          </p:cNvPr>
          <p:cNvSpPr>
            <a:spLocks noGrp="1"/>
          </p:cNvSpPr>
          <p:nvPr>
            <p:ph type="title"/>
          </p:nvPr>
        </p:nvSpPr>
        <p:spPr/>
        <p:txBody>
          <a:bodyPr/>
          <a:lstStyle/>
          <a:p>
            <a:r>
              <a:rPr lang="en-AU" dirty="0"/>
              <a:t>Key topics we’ll cover today:</a:t>
            </a:r>
          </a:p>
        </p:txBody>
      </p:sp>
      <p:pic>
        <p:nvPicPr>
          <p:cNvPr id="4" name="Picture 3" descr="Provider Governance icon">
            <a:extLst>
              <a:ext uri="{FF2B5EF4-FFF2-40B4-BE49-F238E27FC236}">
                <a16:creationId xmlns:a16="http://schemas.microsoft.com/office/drawing/2014/main" id="{C51E54D1-0E1E-42F0-A7C5-5D4337E69B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96425" y="2425420"/>
            <a:ext cx="1821713" cy="2018458"/>
          </a:xfrm>
          <a:prstGeom prst="rect">
            <a:avLst/>
          </a:prstGeom>
        </p:spPr>
      </p:pic>
    </p:spTree>
    <p:extLst>
      <p:ext uri="{BB962C8B-B14F-4D97-AF65-F5344CB8AC3E}">
        <p14:creationId xmlns:p14="http://schemas.microsoft.com/office/powerpoint/2010/main" val="4111653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5718FBC-5FEC-4F10-1E25-E8ECEC1A389D}"/>
              </a:ext>
            </a:extLst>
          </p:cNvPr>
          <p:cNvSpPr>
            <a:spLocks noGrp="1"/>
          </p:cNvSpPr>
          <p:nvPr>
            <p:ph idx="1"/>
          </p:nvPr>
        </p:nvSpPr>
        <p:spPr>
          <a:xfrm>
            <a:off x="7124700" y="2378773"/>
            <a:ext cx="4500563" cy="3731505"/>
          </a:xfrm>
        </p:spPr>
        <p:txBody>
          <a:bodyPr/>
          <a:lstStyle/>
          <a:p>
            <a:r>
              <a:rPr lang="en-AU" sz="2800" dirty="0"/>
              <a:t>Overview of the provider governance reforms</a:t>
            </a:r>
          </a:p>
          <a:p>
            <a:endParaRPr lang="en-AU" dirty="0"/>
          </a:p>
        </p:txBody>
      </p:sp>
      <p:sp>
        <p:nvSpPr>
          <p:cNvPr id="5" name="Title 4">
            <a:extLst>
              <a:ext uri="{FF2B5EF4-FFF2-40B4-BE49-F238E27FC236}">
                <a16:creationId xmlns:a16="http://schemas.microsoft.com/office/drawing/2014/main" id="{FFC8A038-DEB5-EF92-4427-9B1EBBCF4C32}"/>
              </a:ext>
            </a:extLst>
          </p:cNvPr>
          <p:cNvSpPr>
            <a:spLocks noGrp="1"/>
          </p:cNvSpPr>
          <p:nvPr>
            <p:ph type="title"/>
          </p:nvPr>
        </p:nvSpPr>
        <p:spPr/>
        <p:txBody>
          <a:bodyPr/>
          <a:lstStyle/>
          <a:p>
            <a:r>
              <a:rPr lang="en-AU" dirty="0"/>
              <a:t>Emma Jobson </a:t>
            </a:r>
            <a:r>
              <a:rPr lang="en-AU" sz="2800" dirty="0"/>
              <a:t>Executive Director Regulatory Policy and Intelligence </a:t>
            </a:r>
          </a:p>
        </p:txBody>
      </p:sp>
    </p:spTree>
    <p:extLst>
      <p:ext uri="{BB962C8B-B14F-4D97-AF65-F5344CB8AC3E}">
        <p14:creationId xmlns:p14="http://schemas.microsoft.com/office/powerpoint/2010/main" val="57842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0152674-ACEB-7375-A65D-DCF2C26A6A9A}"/>
              </a:ext>
            </a:extLst>
          </p:cNvPr>
          <p:cNvSpPr>
            <a:spLocks noGrp="1"/>
          </p:cNvSpPr>
          <p:nvPr>
            <p:ph idx="1"/>
          </p:nvPr>
        </p:nvSpPr>
        <p:spPr>
          <a:xfrm>
            <a:off x="847725" y="1588200"/>
            <a:ext cx="10710333" cy="3980750"/>
          </a:xfrm>
        </p:spPr>
        <p:txBody>
          <a:bodyPr/>
          <a:lstStyle/>
          <a:p>
            <a:pPr marL="342900" indent="-342900">
              <a:buBlip>
                <a:blip r:embed="rId2"/>
              </a:buBlip>
            </a:pPr>
            <a:r>
              <a:rPr lang="en-AU" sz="2400" b="0" dirty="0"/>
              <a:t>Residential Aged Care</a:t>
            </a:r>
          </a:p>
          <a:p>
            <a:pPr marL="342900" indent="-342900">
              <a:buBlip>
                <a:blip r:embed="rId2"/>
              </a:buBlip>
            </a:pPr>
            <a:r>
              <a:rPr lang="en-AU" sz="2400" b="0" dirty="0"/>
              <a:t>Short-term Restorative Care in Residential Aged Care settings</a:t>
            </a:r>
          </a:p>
          <a:p>
            <a:pPr marL="342900" indent="-342900">
              <a:buBlip>
                <a:blip r:embed="rId2"/>
              </a:buBlip>
            </a:pPr>
            <a:r>
              <a:rPr lang="en-AU" sz="2400" b="0" dirty="0"/>
              <a:t>Home Care Package</a:t>
            </a:r>
          </a:p>
          <a:p>
            <a:pPr marL="342900" indent="-342900">
              <a:buBlip>
                <a:blip r:embed="rId2"/>
              </a:buBlip>
            </a:pPr>
            <a:r>
              <a:rPr lang="en-AU" sz="2400" b="0" dirty="0"/>
              <a:t>Short-term Restorative Care at home</a:t>
            </a:r>
          </a:p>
          <a:p>
            <a:pPr marL="342900" indent="-342900">
              <a:buBlip>
                <a:blip r:embed="rId2"/>
              </a:buBlip>
            </a:pPr>
            <a:r>
              <a:rPr lang="en-AU" sz="2400" b="0" dirty="0"/>
              <a:t>Multi-Purpose Services Program </a:t>
            </a:r>
          </a:p>
          <a:p>
            <a:pPr marL="342900" indent="-342900">
              <a:buBlip>
                <a:blip r:embed="rId2"/>
              </a:buBlip>
            </a:pPr>
            <a:r>
              <a:rPr lang="en-AU" sz="2400" b="0" dirty="0"/>
              <a:t>Transition Care Program services</a:t>
            </a:r>
          </a:p>
          <a:p>
            <a:pPr marL="342900" indent="-342900">
              <a:buBlip>
                <a:blip r:embed="rId3"/>
              </a:buBlip>
            </a:pPr>
            <a:r>
              <a:rPr lang="en-AU" sz="2400" b="0" dirty="0"/>
              <a:t>Commonwealth Home Support Program</a:t>
            </a:r>
          </a:p>
          <a:p>
            <a:pPr marL="342900" indent="-342900">
              <a:buBlip>
                <a:blip r:embed="rId3"/>
              </a:buBlip>
            </a:pPr>
            <a:r>
              <a:rPr lang="en-AU" sz="2400" b="0" dirty="0"/>
              <a:t>National Aboriginal and Torres Strait Islander Flexible Aged Care Program</a:t>
            </a:r>
          </a:p>
          <a:p>
            <a:endParaRPr lang="en-AU" dirty="0"/>
          </a:p>
        </p:txBody>
      </p:sp>
      <p:sp>
        <p:nvSpPr>
          <p:cNvPr id="5" name="Title 4">
            <a:extLst>
              <a:ext uri="{FF2B5EF4-FFF2-40B4-BE49-F238E27FC236}">
                <a16:creationId xmlns:a16="http://schemas.microsoft.com/office/drawing/2014/main" id="{ACD3148B-3F86-30EE-FFFA-D950B49DE732}"/>
              </a:ext>
            </a:extLst>
          </p:cNvPr>
          <p:cNvSpPr>
            <a:spLocks noGrp="1"/>
          </p:cNvSpPr>
          <p:nvPr>
            <p:ph type="title"/>
          </p:nvPr>
        </p:nvSpPr>
        <p:spPr/>
        <p:txBody>
          <a:bodyPr/>
          <a:lstStyle/>
          <a:p>
            <a:r>
              <a:rPr lang="en-AU" dirty="0"/>
              <a:t>Scope of the provider governance reforms</a:t>
            </a:r>
          </a:p>
        </p:txBody>
      </p:sp>
    </p:spTree>
    <p:extLst>
      <p:ext uri="{BB962C8B-B14F-4D97-AF65-F5344CB8AC3E}">
        <p14:creationId xmlns:p14="http://schemas.microsoft.com/office/powerpoint/2010/main" val="2532281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D3148B-3F86-30EE-FFFA-D950B49DE732}"/>
              </a:ext>
            </a:extLst>
          </p:cNvPr>
          <p:cNvSpPr>
            <a:spLocks noGrp="1"/>
          </p:cNvSpPr>
          <p:nvPr>
            <p:ph type="title"/>
          </p:nvPr>
        </p:nvSpPr>
        <p:spPr/>
        <p:txBody>
          <a:bodyPr/>
          <a:lstStyle/>
          <a:p>
            <a:r>
              <a:rPr lang="en-AU" dirty="0"/>
              <a:t>Provider governance obligations – existing providers – 1 December 2022</a:t>
            </a:r>
          </a:p>
        </p:txBody>
      </p:sp>
      <p:sp>
        <p:nvSpPr>
          <p:cNvPr id="4" name="Content Placeholder 3">
            <a:extLst>
              <a:ext uri="{FF2B5EF4-FFF2-40B4-BE49-F238E27FC236}">
                <a16:creationId xmlns:a16="http://schemas.microsoft.com/office/drawing/2014/main" id="{42263830-768E-4217-A940-CF306BCFBDAA}"/>
              </a:ext>
            </a:extLst>
          </p:cNvPr>
          <p:cNvSpPr txBox="1">
            <a:spLocks noGrp="1"/>
          </p:cNvSpPr>
          <p:nvPr>
            <p:ph idx="1"/>
          </p:nvPr>
        </p:nvSpPr>
        <p:spPr>
          <a:xfrm>
            <a:off x="815018" y="2063871"/>
            <a:ext cx="8190960" cy="4127797"/>
          </a:xfrm>
          <a:prstGeom prst="rect">
            <a:avLst/>
          </a:prstGeom>
          <a:noFill/>
        </p:spPr>
        <p:txBody>
          <a:bodyPr wrap="square" rtlCol="0">
            <a:spAutoFit/>
          </a:bodyPr>
          <a:lstStyle/>
          <a:p>
            <a:pPr fontAlgn="base"/>
            <a:r>
              <a:rPr lang="en-AU" sz="2400" b="0" dirty="0">
                <a:latin typeface="Fira Sans" panose="020B0604020202020204" charset="0"/>
              </a:rPr>
              <a:t>From 1 December 2022, existing approved providers must: </a:t>
            </a:r>
          </a:p>
          <a:p>
            <a:pPr fontAlgn="base"/>
            <a:r>
              <a:rPr lang="en-AU" sz="2400" b="0" dirty="0">
                <a:latin typeface="Fira Sans" panose="020B0604020202020204" charset="0"/>
              </a:rPr>
              <a:t>  </a:t>
            </a:r>
          </a:p>
          <a:p>
            <a:pPr marL="285750" lvl="0" indent="-285750" fontAlgn="base">
              <a:spcAft>
                <a:spcPts val="1200"/>
              </a:spcAft>
              <a:buFont typeface="Arial" panose="020B0604020202020204" pitchFamily="34" charset="0"/>
              <a:buChar char="•"/>
            </a:pPr>
            <a:r>
              <a:rPr lang="en-AU" sz="2400" b="0" dirty="0"/>
              <a:t>assess the </a:t>
            </a:r>
            <a:r>
              <a:rPr lang="en-AU" sz="2400" dirty="0"/>
              <a:t>suitability of their key personnel </a:t>
            </a:r>
            <a:r>
              <a:rPr lang="en-AU" sz="2400" b="0" dirty="0"/>
              <a:t>at least once a year </a:t>
            </a:r>
          </a:p>
          <a:p>
            <a:pPr marL="285750" lvl="0" indent="-285750" fontAlgn="base">
              <a:spcAft>
                <a:spcPts val="1200"/>
              </a:spcAft>
              <a:buFont typeface="Arial" panose="020B0604020202020204" pitchFamily="34" charset="0"/>
              <a:buChar char="•"/>
            </a:pPr>
            <a:r>
              <a:rPr lang="en-AU" sz="2400" b="0" dirty="0"/>
              <a:t>submit </a:t>
            </a:r>
            <a:r>
              <a:rPr lang="en-AU" sz="2400" dirty="0"/>
              <a:t>material changes</a:t>
            </a:r>
            <a:r>
              <a:rPr lang="en-AU" sz="2400" b="0" dirty="0"/>
              <a:t>, including key personnel notifications, within</a:t>
            </a:r>
            <a:r>
              <a:rPr lang="en-AU" sz="2400" dirty="0"/>
              <a:t> 14 days</a:t>
            </a:r>
            <a:r>
              <a:rPr lang="en-AU" sz="2400" b="0" dirty="0"/>
              <a:t>  </a:t>
            </a:r>
          </a:p>
          <a:p>
            <a:pPr marL="285750" lvl="0" indent="-285750" fontAlgn="base">
              <a:spcAft>
                <a:spcPts val="1200"/>
              </a:spcAft>
              <a:buFont typeface="Arial" panose="020B0604020202020204" pitchFamily="34" charset="0"/>
              <a:buChar char="•"/>
            </a:pPr>
            <a:r>
              <a:rPr lang="en-AU" sz="2400" dirty="0"/>
              <a:t>report annually </a:t>
            </a:r>
            <a:r>
              <a:rPr lang="en-AU" sz="2400" b="0" dirty="0"/>
              <a:t>on their operations. </a:t>
            </a:r>
          </a:p>
          <a:p>
            <a:pPr fontAlgn="base"/>
            <a:r>
              <a:rPr lang="en-AU" sz="2400" dirty="0">
                <a:latin typeface="Fira Sans" panose="020B0604020202020204" charset="0"/>
              </a:rPr>
              <a:t> </a:t>
            </a:r>
          </a:p>
          <a:p>
            <a:endParaRPr lang="en-AU" dirty="0"/>
          </a:p>
        </p:txBody>
      </p:sp>
      <p:pic>
        <p:nvPicPr>
          <p:cNvPr id="7" name="Picture 6">
            <a:extLst>
              <a:ext uri="{FF2B5EF4-FFF2-40B4-BE49-F238E27FC236}">
                <a16:creationId xmlns:a16="http://schemas.microsoft.com/office/drawing/2014/main" id="{22A682B5-70E0-404D-B5F3-86A7388572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5130" y="2818905"/>
            <a:ext cx="2732315" cy="1821543"/>
          </a:xfrm>
          <a:prstGeom prst="rect">
            <a:avLst/>
          </a:prstGeom>
        </p:spPr>
      </p:pic>
    </p:spTree>
    <p:extLst>
      <p:ext uri="{BB962C8B-B14F-4D97-AF65-F5344CB8AC3E}">
        <p14:creationId xmlns:p14="http://schemas.microsoft.com/office/powerpoint/2010/main" val="119468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D3148B-3F86-30EE-FFFA-D950B49DE732}"/>
              </a:ext>
            </a:extLst>
          </p:cNvPr>
          <p:cNvSpPr>
            <a:spLocks noGrp="1"/>
          </p:cNvSpPr>
          <p:nvPr>
            <p:ph type="title"/>
          </p:nvPr>
        </p:nvSpPr>
        <p:spPr/>
        <p:txBody>
          <a:bodyPr/>
          <a:lstStyle/>
          <a:p>
            <a:r>
              <a:rPr lang="en-AU" dirty="0"/>
              <a:t>Provider governance obligations – existing providers – </a:t>
            </a:r>
            <a:r>
              <a:rPr lang="en-AU"/>
              <a:t>1 December 2023</a:t>
            </a:r>
            <a:endParaRPr lang="en-AU" dirty="0"/>
          </a:p>
        </p:txBody>
      </p:sp>
      <p:sp>
        <p:nvSpPr>
          <p:cNvPr id="7" name="Content Placeholder 6">
            <a:extLst>
              <a:ext uri="{FF2B5EF4-FFF2-40B4-BE49-F238E27FC236}">
                <a16:creationId xmlns:a16="http://schemas.microsoft.com/office/drawing/2014/main" id="{336010C3-5A28-4D02-90B7-2D8BCDAE6E67}"/>
              </a:ext>
            </a:extLst>
          </p:cNvPr>
          <p:cNvSpPr>
            <a:spLocks noGrp="1"/>
          </p:cNvSpPr>
          <p:nvPr>
            <p:ph idx="1"/>
          </p:nvPr>
        </p:nvSpPr>
        <p:spPr>
          <a:xfrm>
            <a:off x="805312" y="1957455"/>
            <a:ext cx="9085075" cy="3652218"/>
          </a:xfrm>
          <a:prstGeom prst="rect">
            <a:avLst/>
          </a:prstGeom>
        </p:spPr>
        <p:txBody>
          <a:bodyPr wrap="square">
            <a:spAutoFit/>
          </a:bodyPr>
          <a:lstStyle/>
          <a:p>
            <a:pPr fontAlgn="base"/>
            <a:r>
              <a:rPr lang="en-AU" sz="2400" b="0" dirty="0">
                <a:latin typeface="Fira Sans" panose="020B0604020202020204" charset="0"/>
              </a:rPr>
              <a:t>From 1 December 2023, existing approved providers must also: </a:t>
            </a:r>
          </a:p>
          <a:p>
            <a:pPr fontAlgn="base"/>
            <a:r>
              <a:rPr lang="en-AU" sz="2400" b="0" dirty="0">
                <a:latin typeface="Fira Sans" panose="020B0604020202020204" charset="0"/>
              </a:rPr>
              <a:t>  </a:t>
            </a:r>
          </a:p>
          <a:p>
            <a:pPr marL="285750" indent="-285750" fontAlgn="base">
              <a:spcAft>
                <a:spcPts val="1200"/>
              </a:spcAft>
              <a:buFont typeface="Arial" panose="020B0604020202020204" pitchFamily="34" charset="0"/>
              <a:buChar char="•"/>
            </a:pPr>
            <a:r>
              <a:rPr lang="en-AU" sz="2400" b="0" dirty="0"/>
              <a:t>ensure their governing body is mostly made up of </a:t>
            </a:r>
            <a:r>
              <a:rPr lang="en-AU" sz="2400" dirty="0"/>
              <a:t>independent non-executive members </a:t>
            </a:r>
            <a:r>
              <a:rPr lang="en-AU" sz="2400" b="0" dirty="0"/>
              <a:t>that have the mix of skills and experience to deliver safe and high-quality care, and that at least one member has experience in providing </a:t>
            </a:r>
            <a:r>
              <a:rPr lang="en-AU" sz="2400" dirty="0"/>
              <a:t>clinical care</a:t>
            </a:r>
            <a:r>
              <a:rPr lang="en-AU" sz="2400" b="0" dirty="0"/>
              <a:t>  </a:t>
            </a:r>
          </a:p>
          <a:p>
            <a:pPr marL="285750" indent="-285750" fontAlgn="base">
              <a:spcAft>
                <a:spcPts val="1200"/>
              </a:spcAft>
              <a:buFont typeface="Arial" panose="020B0604020202020204" pitchFamily="34" charset="0"/>
              <a:buChar char="•"/>
            </a:pPr>
            <a:r>
              <a:rPr lang="en-AU" sz="2400" b="0" dirty="0"/>
              <a:t>set up and continue a </a:t>
            </a:r>
            <a:r>
              <a:rPr lang="en-AU" sz="2400" dirty="0"/>
              <a:t>quality care advisory body</a:t>
            </a:r>
            <a:r>
              <a:rPr lang="en-AU" sz="2400" b="0" dirty="0"/>
              <a:t>  </a:t>
            </a:r>
          </a:p>
          <a:p>
            <a:pPr marL="285750" indent="-285750" fontAlgn="base">
              <a:spcAft>
                <a:spcPts val="1200"/>
              </a:spcAft>
              <a:buFont typeface="Arial" panose="020B0604020202020204" pitchFamily="34" charset="0"/>
              <a:buChar char="•"/>
            </a:pPr>
            <a:r>
              <a:rPr lang="en-AU" sz="2400" b="0" dirty="0"/>
              <a:t>offer to set-up at least </a:t>
            </a:r>
            <a:r>
              <a:rPr lang="en-AU" sz="2400" dirty="0"/>
              <a:t>one consumer advisory body</a:t>
            </a:r>
            <a:r>
              <a:rPr lang="en-AU" sz="2400" b="0" dirty="0"/>
              <a:t>. </a:t>
            </a:r>
          </a:p>
        </p:txBody>
      </p:sp>
      <p:pic>
        <p:nvPicPr>
          <p:cNvPr id="8" name="Picture 2" descr="C:\Users\AWhyte\AppData\Local\Microsoft\Windows\INetCache\Content.MSO\AD6EE4F6.tmp">
            <a:extLst>
              <a:ext uri="{FF2B5EF4-FFF2-40B4-BE49-F238E27FC236}">
                <a16:creationId xmlns:a16="http://schemas.microsoft.com/office/drawing/2014/main" id="{476013B0-5DDB-40B8-A315-60A50A0FC5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8875" y="2160135"/>
            <a:ext cx="1942857" cy="1685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005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9B3A1C-C217-4EFB-91B1-76C60ED80FC2}"/>
              </a:ext>
            </a:extLst>
          </p:cNvPr>
          <p:cNvSpPr>
            <a:spLocks noGrp="1"/>
          </p:cNvSpPr>
          <p:nvPr>
            <p:ph idx="1"/>
          </p:nvPr>
        </p:nvSpPr>
        <p:spPr/>
        <p:txBody>
          <a:bodyPr>
            <a:normAutofit/>
          </a:bodyPr>
          <a:lstStyle/>
          <a:p>
            <a:endParaRPr lang="en-AU" dirty="0"/>
          </a:p>
          <a:p>
            <a:endParaRPr lang="en-AU" dirty="0"/>
          </a:p>
          <a:p>
            <a:pPr marL="285750" indent="-285750" fontAlgn="base">
              <a:spcAft>
                <a:spcPts val="1200"/>
              </a:spcAft>
              <a:buFont typeface="Arial" panose="020B0604020202020204" pitchFamily="34" charset="0"/>
              <a:buChar char="•"/>
            </a:pPr>
            <a:r>
              <a:rPr lang="en-AU" sz="2400" b="0" dirty="0"/>
              <a:t>Providers approved on or after 1 December 2022 will need to meet all requirements </a:t>
            </a:r>
            <a:r>
              <a:rPr lang="en-AU" sz="2400" dirty="0"/>
              <a:t>from the date of approval</a:t>
            </a:r>
            <a:r>
              <a:rPr lang="en-AU" sz="2400" b="0" dirty="0"/>
              <a:t>.</a:t>
            </a:r>
            <a:endParaRPr lang="en-AU" sz="2400" dirty="0"/>
          </a:p>
          <a:p>
            <a:pPr marL="285750" indent="-285750" fontAlgn="base">
              <a:spcAft>
                <a:spcPts val="1200"/>
              </a:spcAft>
              <a:buFont typeface="Arial" panose="020B0604020202020204" pitchFamily="34" charset="0"/>
              <a:buChar char="•"/>
            </a:pPr>
            <a:r>
              <a:rPr lang="en-AU" sz="2400" b="0" dirty="0"/>
              <a:t>For applications for approved provider status made before </a:t>
            </a:r>
            <a:br>
              <a:rPr lang="en-AU" sz="2400" b="0" dirty="0"/>
            </a:br>
            <a:r>
              <a:rPr lang="en-AU" sz="2400" b="0" dirty="0"/>
              <a:t>1 December 2022, and where a decision on that application is still pending, the new governing and advisory body responsibilities will not apply until </a:t>
            </a:r>
            <a:br>
              <a:rPr lang="en-AU" sz="2400" b="0" dirty="0"/>
            </a:br>
            <a:r>
              <a:rPr lang="en-AU" sz="2400" dirty="0"/>
              <a:t>1 December 2023</a:t>
            </a:r>
            <a:r>
              <a:rPr lang="en-AU" sz="2400" b="0" dirty="0"/>
              <a:t>.</a:t>
            </a:r>
          </a:p>
          <a:p>
            <a:endParaRPr lang="en-AU" dirty="0"/>
          </a:p>
        </p:txBody>
      </p:sp>
      <p:sp>
        <p:nvSpPr>
          <p:cNvPr id="3" name="Title 2">
            <a:extLst>
              <a:ext uri="{FF2B5EF4-FFF2-40B4-BE49-F238E27FC236}">
                <a16:creationId xmlns:a16="http://schemas.microsoft.com/office/drawing/2014/main" id="{6EFE3D5F-F7CB-4431-8A65-ECECCA3C0075}"/>
              </a:ext>
            </a:extLst>
          </p:cNvPr>
          <p:cNvSpPr>
            <a:spLocks noGrp="1"/>
          </p:cNvSpPr>
          <p:nvPr>
            <p:ph type="title"/>
          </p:nvPr>
        </p:nvSpPr>
        <p:spPr/>
        <p:txBody>
          <a:bodyPr/>
          <a:lstStyle/>
          <a:p>
            <a:r>
              <a:rPr lang="en-AU" dirty="0"/>
              <a:t>Provider governance obligations – new providers from 1 December 2022</a:t>
            </a:r>
          </a:p>
        </p:txBody>
      </p:sp>
    </p:spTree>
    <p:extLst>
      <p:ext uri="{BB962C8B-B14F-4D97-AF65-F5344CB8AC3E}">
        <p14:creationId xmlns:p14="http://schemas.microsoft.com/office/powerpoint/2010/main" val="317873685"/>
      </p:ext>
    </p:extLst>
  </p:cSld>
  <p:clrMapOvr>
    <a:masterClrMapping/>
  </p:clrMapOvr>
</p:sld>
</file>

<file path=ppt/theme/theme1.xml><?xml version="1.0" encoding="utf-8"?>
<a:theme xmlns:a="http://schemas.openxmlformats.org/drawingml/2006/main" name="All reform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D998E34-58A2-4416-96C6-F4B901B25D04}" vid="{0FA90BD3-EEA4-41BF-A42F-1F4BDEB2106A}"/>
    </a:ext>
  </a:extLst>
</a:theme>
</file>

<file path=ppt/theme/theme2.xml><?xml version="1.0" encoding="utf-8"?>
<a:theme xmlns:a="http://schemas.openxmlformats.org/drawingml/2006/main" name="2_SIR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D998E34-58A2-4416-96C6-F4B901B25D04}" vid="{0FA90BD3-EEA4-41BF-A42F-1F4BDEB2106A}"/>
    </a:ext>
  </a:extLst>
</a:theme>
</file>

<file path=ppt/theme/theme3.xml><?xml version="1.0" encoding="utf-8"?>
<a:theme xmlns:a="http://schemas.openxmlformats.org/drawingml/2006/main" name="3_Code of Conduct">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D998E34-58A2-4416-96C6-F4B901B25D04}" vid="{0FA90BD3-EEA4-41BF-A42F-1F4BDEB2106A}"/>
    </a:ext>
  </a:extLst>
</a:theme>
</file>

<file path=ppt/theme/theme4.xml><?xml version="1.0" encoding="utf-8"?>
<a:theme xmlns:a="http://schemas.openxmlformats.org/drawingml/2006/main" name="4_Provider Governan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D998E34-58A2-4416-96C6-F4B901B25D04}" vid="{0FA90BD3-EEA4-41BF-A42F-1F4BDEB2106A}"/>
    </a:ext>
  </a:extLst>
</a:theme>
</file>

<file path=ppt/theme/theme5.xml><?xml version="1.0" encoding="utf-8"?>
<a:theme xmlns:a="http://schemas.openxmlformats.org/drawingml/2006/main" name="5_Restrictive Practice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D998E34-58A2-4416-96C6-F4B901B25D04}" vid="{0FA90BD3-EEA4-41BF-A42F-1F4BDEB2106A}"/>
    </a:ext>
  </a:extLst>
</a:theme>
</file>

<file path=ppt/theme/theme6.xml><?xml version="1.0" encoding="utf-8"?>
<a:theme xmlns:a="http://schemas.openxmlformats.org/drawingml/2006/main" name="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b798ab6-92aa-4fb3-a68c-ce9405e1dcc2">
      <UserInfo>
        <DisplayName>Julie Nance</DisplayName>
        <AccountId>260</AccountId>
        <AccountType/>
      </UserInfo>
      <UserInfo>
        <DisplayName>Emma Dowling</DisplayName>
        <AccountId>841</AccountId>
        <AccountType/>
      </UserInfo>
      <UserInfo>
        <DisplayName>Suzi Clark</DisplayName>
        <AccountId>612</AccountId>
        <AccountType/>
      </UserInfo>
      <UserInfo>
        <DisplayName>Belinda Berry</DisplayName>
        <AccountId>618</AccountId>
        <AccountType/>
      </UserInfo>
    </SharedWithUsers>
    <Licensing xmlns="e0965540-a399-49dc-a930-e8f95642c81d" xsi:nil="true"/>
    <lcf76f155ced4ddcb4097134ff3c332f xmlns="e0965540-a399-49dc-a930-e8f95642c81d">
      <Terms xmlns="http://schemas.microsoft.com/office/infopath/2007/PartnerControls"/>
    </lcf76f155ced4ddcb4097134ff3c332f>
    <TaxCatchAll xmlns="7b798ab6-92aa-4fb3-a68c-ce9405e1dcc2" xsi:nil="true"/>
    <Subject_x002c__x0020_Topic xmlns="e0965540-a399-49dc-a930-e8f95642c81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8580C9EA9B9AA4F89DAE8CF31E6EFB6" ma:contentTypeVersion="20" ma:contentTypeDescription="Create a new document." ma:contentTypeScope="" ma:versionID="9b4ebc0ab189a611d49910c9ef4e6327">
  <xsd:schema xmlns:xsd="http://www.w3.org/2001/XMLSchema" xmlns:xs="http://www.w3.org/2001/XMLSchema" xmlns:p="http://schemas.microsoft.com/office/2006/metadata/properties" xmlns:ns2="e0965540-a399-49dc-a930-e8f95642c81d" xmlns:ns3="7b798ab6-92aa-4fb3-a68c-ce9405e1dcc2" targetNamespace="http://schemas.microsoft.com/office/2006/metadata/properties" ma:root="true" ma:fieldsID="d38b28065effcf0dffed84d5feea9416" ns2:_="" ns3:_="">
    <xsd:import namespace="e0965540-a399-49dc-a930-e8f95642c81d"/>
    <xsd:import namespace="7b798ab6-92aa-4fb3-a68c-ce9405e1dcc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2:Licensing" minOccurs="0"/>
                <xsd:element ref="ns2:Subject_x002c__x0020_Topic"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965540-a399-49dc-a930-e8f95642c8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icensing" ma:index="21" nillable="true" ma:displayName="Licensing" ma:description="Licensing, copyright, etc" ma:internalName="Licensing">
      <xsd:simpleType>
        <xsd:restriction base="dms:Note">
          <xsd:maxLength value="255"/>
        </xsd:restriction>
      </xsd:simpleType>
    </xsd:element>
    <xsd:element name="Subject_x002c__x0020_Topic" ma:index="22" nillable="true" ma:displayName="Subject, Topic" ma:description="Genre, description information regarding imagery" ma:internalName="Subject_x002c__x0020_Topic">
      <xsd:simpleType>
        <xsd:restriction base="dms:Note">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d53d20b5-6419-4d10-afdf-1b8870cd91e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b798ab6-92aa-4fb3-a68c-ce9405e1dcc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92240629-47ec-48f3-a0b4-438f7e35a86b}" ma:internalName="TaxCatchAll" ma:showField="CatchAllData" ma:web="7b798ab6-92aa-4fb3-a68c-ce9405e1dc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590A3B-6435-47E1-9B42-C243DF9F4B59}">
  <ds:schemaRefs>
    <ds:schemaRef ds:uri="http://schemas.microsoft.com/office/infopath/2007/PartnerControls"/>
    <ds:schemaRef ds:uri="a2e136e4-08b5-473b-a51d-17f8365a8812"/>
    <ds:schemaRef ds:uri="http://purl.org/dc/elements/1.1/"/>
    <ds:schemaRef ds:uri="dccdfb74-50ed-4e37-94b1-75792efaa3f8"/>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2A2B3A9E-512E-44BB-A551-B9A768B74976}">
  <ds:schemaRefs>
    <ds:schemaRef ds:uri="http://schemas.microsoft.com/sharepoint/v3/contenttype/forms"/>
  </ds:schemaRefs>
</ds:datastoreItem>
</file>

<file path=customXml/itemProps3.xml><?xml version="1.0" encoding="utf-8"?>
<ds:datastoreItem xmlns:ds="http://schemas.openxmlformats.org/officeDocument/2006/customXml" ds:itemID="{7C4893C4-C2D4-4BC3-AB93-C169D970F785}"/>
</file>

<file path=docProps/app.xml><?xml version="1.0" encoding="utf-8"?>
<Properties xmlns="http://schemas.openxmlformats.org/officeDocument/2006/extended-properties" xmlns:vt="http://schemas.openxmlformats.org/officeDocument/2006/docPropsVTypes">
  <Template>ACQSC-Powerpoint_Arial_template _2021</Template>
  <TotalTime>221</TotalTime>
  <Words>985</Words>
  <Application>Microsoft Office PowerPoint</Application>
  <PresentationFormat>Widescreen</PresentationFormat>
  <Paragraphs>137</Paragraphs>
  <Slides>27</Slides>
  <Notes>0</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27</vt:i4>
      </vt:variant>
    </vt:vector>
  </HeadingPairs>
  <TitlesOfParts>
    <vt:vector size="43" baseType="lpstr">
      <vt:lpstr>Century Gothic</vt:lpstr>
      <vt:lpstr>Fira Sans ExtraBold</vt:lpstr>
      <vt:lpstr>Calibri Light</vt:lpstr>
      <vt:lpstr>Arial</vt:lpstr>
      <vt:lpstr>Calibri</vt:lpstr>
      <vt:lpstr>Fira Sans</vt:lpstr>
      <vt:lpstr>Univers 45 Light</vt:lpstr>
      <vt:lpstr>Fira Sans Light</vt:lpstr>
      <vt:lpstr>Courier New</vt:lpstr>
      <vt:lpstr>Times New Roman</vt:lpstr>
      <vt:lpstr>All reforms</vt:lpstr>
      <vt:lpstr>2_SIRS</vt:lpstr>
      <vt:lpstr>3_Code of Conduct</vt:lpstr>
      <vt:lpstr>4_Provider Governance</vt:lpstr>
      <vt:lpstr>5_Restrictive Practices</vt:lpstr>
      <vt:lpstr>Blank</vt:lpstr>
      <vt:lpstr>Strengthening provider governance</vt:lpstr>
      <vt:lpstr>Janet Anderson PSM  Commissioner</vt:lpstr>
      <vt:lpstr>Acknowledgment of Country</vt:lpstr>
      <vt:lpstr>Key topics we’ll cover today:</vt:lpstr>
      <vt:lpstr>Emma Jobson Executive Director Regulatory Policy and Intelligence </vt:lpstr>
      <vt:lpstr>Scope of the provider governance reforms</vt:lpstr>
      <vt:lpstr>Provider governance obligations – existing providers – 1 December 2022</vt:lpstr>
      <vt:lpstr>Provider governance obligations – existing providers – 1 December 2023</vt:lpstr>
      <vt:lpstr>Provider governance obligations – new providers from 1 December 2022</vt:lpstr>
      <vt:lpstr>Governing body composition</vt:lpstr>
      <vt:lpstr>When the governing body composition responsibilities do not apply</vt:lpstr>
      <vt:lpstr>Ann Wunsch Executive Director Approvals, Compliance and Investigations </vt:lpstr>
      <vt:lpstr>Material changes and key personnel notification</vt:lpstr>
      <vt:lpstr>Suitability of key personnel</vt:lpstr>
      <vt:lpstr>Lisa Peterson PSM Assistant Commissioner Sector Capability</vt:lpstr>
      <vt:lpstr>Governing For Reform</vt:lpstr>
      <vt:lpstr>What the research told us</vt:lpstr>
      <vt:lpstr>Executive leaders and/or governing body members hold a mix of responsibilities, governance and training experience within and outside the sector </vt:lpstr>
      <vt:lpstr>Effective vs non effective governance areas</vt:lpstr>
      <vt:lpstr>Capability Framework</vt:lpstr>
      <vt:lpstr>Online learning modules </vt:lpstr>
      <vt:lpstr>Podcasts series - “Conversations to Transform Aged Care” </vt:lpstr>
      <vt:lpstr>How to enrol in the Governing for Reform Program</vt:lpstr>
      <vt:lpstr>Any questions?</vt:lpstr>
      <vt:lpstr>Q&amp;A</vt:lpstr>
      <vt:lpstr>More information</vt:lpstr>
      <vt:lpstr>Thank you for participating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 Chen</dc:creator>
  <cp:lastModifiedBy>Belinda Berry</cp:lastModifiedBy>
  <cp:revision>9</cp:revision>
  <dcterms:created xsi:type="dcterms:W3CDTF">2022-07-14T05:57:50Z</dcterms:created>
  <dcterms:modified xsi:type="dcterms:W3CDTF">2022-11-09T21:40:25Z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0x01010088580C9EA9B9AA4F89DAE8CF31E6EFB6</vt:lpwstr>
  </property>
  <property fmtid="{D5CDD505-2E9C-101B-9397-08002B2CF9AE}" pid="3" name="MediaServiceImageTags">
    <vt:lpwstr/>
  </property>
</Properties>
</file>