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omments/modernComment_1CB_DD580822.xml" ContentType="application/vnd.ms-powerpoint.comment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 id="2147483709" r:id="rId6"/>
    <p:sldMasterId id="2147483713" r:id="rId7"/>
    <p:sldMasterId id="2147483717" r:id="rId8"/>
    <p:sldMasterId id="2147483721" r:id="rId9"/>
    <p:sldMasterId id="2147483725" r:id="rId10"/>
  </p:sldMasterIdLst>
  <p:notesMasterIdLst>
    <p:notesMasterId r:id="rId26"/>
  </p:notesMasterIdLst>
  <p:handoutMasterIdLst>
    <p:handoutMasterId r:id="rId27"/>
  </p:handoutMasterIdLst>
  <p:sldIdLst>
    <p:sldId id="451" r:id="rId11"/>
    <p:sldId id="452" r:id="rId12"/>
    <p:sldId id="453" r:id="rId13"/>
    <p:sldId id="465" r:id="rId14"/>
    <p:sldId id="473" r:id="rId15"/>
    <p:sldId id="472" r:id="rId16"/>
    <p:sldId id="459" r:id="rId17"/>
    <p:sldId id="464" r:id="rId18"/>
    <p:sldId id="466" r:id="rId19"/>
    <p:sldId id="467" r:id="rId20"/>
    <p:sldId id="468" r:id="rId21"/>
    <p:sldId id="469" r:id="rId22"/>
    <p:sldId id="470" r:id="rId23"/>
    <p:sldId id="471" r:id="rId24"/>
    <p:sldId id="455" r:id="rId25"/>
  </p:sldIdLst>
  <p:sldSz cx="12192000" cy="6858000"/>
  <p:notesSz cx="6797675" cy="9926638"/>
  <p:embeddedFontLst>
    <p:embeddedFont>
      <p:font typeface="Fira Sans" panose="020B0604020202020204" charset="0"/>
      <p:regular r:id="rId28"/>
      <p:bold r:id="rId29"/>
      <p:italic r:id="rId30"/>
      <p:boldItalic r:id="rId31"/>
    </p:embeddedFont>
    <p:embeddedFont>
      <p:font typeface="Fira Sans Black" panose="020B0604020202020204" charset="0"/>
      <p:bold r:id="rId32"/>
      <p:boldItalic r:id="rId33"/>
    </p:embeddedFont>
    <p:embeddedFont>
      <p:font typeface="Fira Sans ExtraBold" panose="020B0604020202020204" charset="0"/>
      <p:bold r:id="rId34"/>
      <p:boldItalic r:id="rId35"/>
    </p:embeddedFont>
    <p:embeddedFont>
      <p:font typeface="Fira Sans Light" panose="020B0604020202020204" charset="0"/>
      <p:regular r:id="rId36"/>
      <p:italic r:id="rId37"/>
    </p:embeddedFont>
    <p:embeddedFont>
      <p:font typeface="Fira Sans Medium" panose="020B0604020202020204" charset="0"/>
      <p:regular r:id="rId38"/>
      <p:italic r:id="rId39"/>
    </p:embeddedFont>
  </p:embeddedFontLst>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136E33-67F6-8D01-E2FF-EAF06426D9B2}" name="William Seddon Quigley" initials="WQ" userId="S::william.seddonquigley@agedcarequality.gov.au::6eaa0a94-9d38-4e3d-bd4d-5fcbb1ea4c33" providerId="AD"/>
  <p188:author id="{94FEB63B-4944-57F1-A3AD-B7118B89E59E}" name="Gigi Kirkham" initials="GK" userId="S::Gigi.Kirkham@agedcarequality.gov.au::c9c8626e-517c-4b01-b28f-7d6cf59e7a1f" providerId="AD"/>
  <p188:author id="{DE56E23B-23B3-BA7D-30D7-6D894D2827E6}" name="Alison Brown" initials="AB" userId="S::alison.brown@agedcarequality.gov.au::8d93c07a-74ff-4439-98fa-875b57717f4b" providerId="AD"/>
  <p188:author id="{5963093F-A222-3363-9777-2F0830720FDA}" name="Ali James" initials="AJ" userId="S::alison.james1@agedcarequality.gov.au::ca9f17f2-1b73-41bf-bb87-ad6f4723fd43" providerId="AD"/>
  <p188:author id="{4583AA6C-4966-95FB-6DA7-DBC6FF288302}" name="Jo Howski" initials="JH" userId="S::Jo.Howski@agedcarequality.gov.au::f5b44c72-3932-4624-9b4b-56b88104389e" providerId="AD"/>
  <p188:author id="{8749D971-B990-7797-B654-F2DC7EAAE748}" name="William Seddon Quigley" initials="WS" userId="S::William.SeddonQuigley@agedcarequality.gov.au::6eaa0a94-9d38-4e3d-bd4d-5fcbb1ea4c33" providerId="AD"/>
  <p188:author id="{131D3182-6F4D-8EBF-61E2-D04611EA6AAE}" name="Stephanie Tea" initials="ST" userId="S::stephanie.tea@agedcarequality.gov.au::e5d845e8-de32-462e-aa7c-371713b8b483" providerId="AD"/>
  <p188:author id="{AFBD0295-BC8A-93A0-98B8-942530D7E5D0}" name="Jo Dynon" initials="JD" userId="S::johanna.dynon@agedcarequality.gov.au::b0fdf9b3-1806-43a8-8867-a07ab3baa6e7" providerId="AD"/>
  <p188:author id="{337E29AD-51D5-1663-BFC7-769DC1161B26}" name="Jo Dynon" initials="JD" userId="S::Johanna.Dynon@agedcarequality.gov.au::b0fdf9b3-1806-43a8-8867-a07ab3baa6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BAB"/>
    <a:srgbClr val="008E85"/>
    <a:srgbClr val="00577D"/>
    <a:srgbClr val="000000"/>
    <a:srgbClr val="D73B56"/>
    <a:srgbClr val="F48887"/>
    <a:srgbClr val="5FBB46"/>
    <a:srgbClr val="A0CD4F"/>
    <a:srgbClr val="E77327"/>
    <a:srgbClr val="F6A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87F8E4-B9EA-4651-8933-12CEB19D36D8}" v="15" dt="2025-10-28T21:17:41.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1.xml"/><Relationship Id="rId34" Type="http://schemas.openxmlformats.org/officeDocument/2006/relationships/font" Target="fonts/font7.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Seddon Quigley" userId="6eaa0a94-9d38-4e3d-bd4d-5fcbb1ea4c33" providerId="ADAL" clId="{668AF973-A3FA-405B-BD85-AE05862EBAAC}"/>
    <pc:docChg chg="custSel modSld">
      <pc:chgData name="William Seddon Quigley" userId="6eaa0a94-9d38-4e3d-bd4d-5fcbb1ea4c33" providerId="ADAL" clId="{668AF973-A3FA-405B-BD85-AE05862EBAAC}" dt="2025-10-14T23:16:28.481" v="55" actId="20577"/>
      <pc:docMkLst>
        <pc:docMk/>
      </pc:docMkLst>
      <pc:sldChg chg="modSp mod modNotesTx">
        <pc:chgData name="William Seddon Quigley" userId="6eaa0a94-9d38-4e3d-bd4d-5fcbb1ea4c33" providerId="ADAL" clId="{668AF973-A3FA-405B-BD85-AE05862EBAAC}" dt="2025-10-14T23:16:28.481" v="55" actId="20577"/>
        <pc:sldMkLst>
          <pc:docMk/>
          <pc:sldMk cId="3713533986" sldId="459"/>
        </pc:sldMkLst>
        <pc:spChg chg="mod">
          <ac:chgData name="William Seddon Quigley" userId="6eaa0a94-9d38-4e3d-bd4d-5fcbb1ea4c33" providerId="ADAL" clId="{668AF973-A3FA-405B-BD85-AE05862EBAAC}" dt="2025-10-14T02:20:05.388" v="1" actId="313"/>
          <ac:spMkLst>
            <pc:docMk/>
            <pc:sldMk cId="3713533986" sldId="459"/>
            <ac:spMk id="13" creationId="{09B0E74F-D64A-4A2C-A9C4-B56A30021A21}"/>
          </ac:spMkLst>
        </pc:spChg>
      </pc:sldChg>
      <pc:sldChg chg="modSp mod modNotesTx">
        <pc:chgData name="William Seddon Quigley" userId="6eaa0a94-9d38-4e3d-bd4d-5fcbb1ea4c33" providerId="ADAL" clId="{668AF973-A3FA-405B-BD85-AE05862EBAAC}" dt="2025-10-14T02:20:32.096" v="7" actId="313"/>
        <pc:sldMkLst>
          <pc:docMk/>
          <pc:sldMk cId="1395604683" sldId="464"/>
        </pc:sldMkLst>
        <pc:spChg chg="mod">
          <ac:chgData name="William Seddon Quigley" userId="6eaa0a94-9d38-4e3d-bd4d-5fcbb1ea4c33" providerId="ADAL" clId="{668AF973-A3FA-405B-BD85-AE05862EBAAC}" dt="2025-10-14T02:20:29.573" v="5" actId="313"/>
          <ac:spMkLst>
            <pc:docMk/>
            <pc:sldMk cId="1395604683" sldId="464"/>
            <ac:spMk id="15" creationId="{61011607-FC13-4051-992F-DB1CE47DAF1B}"/>
          </ac:spMkLst>
        </pc:spChg>
      </pc:sldChg>
      <pc:sldChg chg="modSp mod modNotesTx">
        <pc:chgData name="William Seddon Quigley" userId="6eaa0a94-9d38-4e3d-bd4d-5fcbb1ea4c33" providerId="ADAL" clId="{668AF973-A3FA-405B-BD85-AE05862EBAAC}" dt="2025-10-14T02:20:35.907" v="11" actId="313"/>
        <pc:sldMkLst>
          <pc:docMk/>
          <pc:sldMk cId="2154269106" sldId="466"/>
        </pc:sldMkLst>
        <pc:spChg chg="mod">
          <ac:chgData name="William Seddon Quigley" userId="6eaa0a94-9d38-4e3d-bd4d-5fcbb1ea4c33" providerId="ADAL" clId="{668AF973-A3FA-405B-BD85-AE05862EBAAC}" dt="2025-10-14T02:20:34.554" v="9" actId="313"/>
          <ac:spMkLst>
            <pc:docMk/>
            <pc:sldMk cId="2154269106" sldId="466"/>
            <ac:spMk id="15" creationId="{AF4228DD-6DCD-45CC-BA8C-1C0BDCD76FB5}"/>
          </ac:spMkLst>
        </pc:spChg>
      </pc:sldChg>
      <pc:sldChg chg="modSp mod modNotesTx">
        <pc:chgData name="William Seddon Quigley" userId="6eaa0a94-9d38-4e3d-bd4d-5fcbb1ea4c33" providerId="ADAL" clId="{668AF973-A3FA-405B-BD85-AE05862EBAAC}" dt="2025-10-14T02:20:42.170" v="15" actId="313"/>
        <pc:sldMkLst>
          <pc:docMk/>
          <pc:sldMk cId="2269342133" sldId="467"/>
        </pc:sldMkLst>
        <pc:spChg chg="mod">
          <ac:chgData name="William Seddon Quigley" userId="6eaa0a94-9d38-4e3d-bd4d-5fcbb1ea4c33" providerId="ADAL" clId="{668AF973-A3FA-405B-BD85-AE05862EBAAC}" dt="2025-10-14T02:20:38.350" v="13" actId="313"/>
          <ac:spMkLst>
            <pc:docMk/>
            <pc:sldMk cId="2269342133" sldId="467"/>
            <ac:spMk id="15" creationId="{0AEFBAA0-04BF-4DA9-83DA-C929ED1A8FAE}"/>
          </ac:spMkLst>
        </pc:spChg>
      </pc:sldChg>
      <pc:sldChg chg="modSp mod modNotesTx">
        <pc:chgData name="William Seddon Quigley" userId="6eaa0a94-9d38-4e3d-bd4d-5fcbb1ea4c33" providerId="ADAL" clId="{668AF973-A3FA-405B-BD85-AE05862EBAAC}" dt="2025-10-14T02:20:46.238" v="19" actId="313"/>
        <pc:sldMkLst>
          <pc:docMk/>
          <pc:sldMk cId="1103341420" sldId="468"/>
        </pc:sldMkLst>
        <pc:spChg chg="mod">
          <ac:chgData name="William Seddon Quigley" userId="6eaa0a94-9d38-4e3d-bd4d-5fcbb1ea4c33" providerId="ADAL" clId="{668AF973-A3FA-405B-BD85-AE05862EBAAC}" dt="2025-10-14T02:20:45.041" v="17" actId="313"/>
          <ac:spMkLst>
            <pc:docMk/>
            <pc:sldMk cId="1103341420" sldId="468"/>
            <ac:spMk id="15" creationId="{A1DB9B45-0FC9-4B60-AD1D-AC7B0EA6BB95}"/>
          </ac:spMkLst>
        </pc:spChg>
      </pc:sldChg>
      <pc:sldChg chg="modSp mod modNotesTx">
        <pc:chgData name="William Seddon Quigley" userId="6eaa0a94-9d38-4e3d-bd4d-5fcbb1ea4c33" providerId="ADAL" clId="{668AF973-A3FA-405B-BD85-AE05862EBAAC}" dt="2025-10-14T02:20:48.532" v="23" actId="313"/>
        <pc:sldMkLst>
          <pc:docMk/>
          <pc:sldMk cId="1509425828" sldId="469"/>
        </pc:sldMkLst>
        <pc:spChg chg="mod">
          <ac:chgData name="William Seddon Quigley" userId="6eaa0a94-9d38-4e3d-bd4d-5fcbb1ea4c33" providerId="ADAL" clId="{668AF973-A3FA-405B-BD85-AE05862EBAAC}" dt="2025-10-14T02:20:47.575" v="21" actId="313"/>
          <ac:spMkLst>
            <pc:docMk/>
            <pc:sldMk cId="1509425828" sldId="469"/>
            <ac:spMk id="15" creationId="{E0F08B04-B6E3-4B24-9629-7ECECA2EEA70}"/>
          </ac:spMkLst>
        </pc:spChg>
      </pc:sldChg>
      <pc:sldChg chg="modSp mod modNotesTx">
        <pc:chgData name="William Seddon Quigley" userId="6eaa0a94-9d38-4e3d-bd4d-5fcbb1ea4c33" providerId="ADAL" clId="{668AF973-A3FA-405B-BD85-AE05862EBAAC}" dt="2025-10-14T02:20:50.759" v="27" actId="313"/>
        <pc:sldMkLst>
          <pc:docMk/>
          <pc:sldMk cId="1062348156" sldId="470"/>
        </pc:sldMkLst>
        <pc:spChg chg="mod">
          <ac:chgData name="William Seddon Quigley" userId="6eaa0a94-9d38-4e3d-bd4d-5fcbb1ea4c33" providerId="ADAL" clId="{668AF973-A3FA-405B-BD85-AE05862EBAAC}" dt="2025-10-14T02:20:49.802" v="25" actId="313"/>
          <ac:spMkLst>
            <pc:docMk/>
            <pc:sldMk cId="1062348156" sldId="470"/>
            <ac:spMk id="15" creationId="{D320397F-1081-473B-A3B3-A8F95A7E93AB}"/>
          </ac:spMkLst>
        </pc:spChg>
      </pc:sldChg>
      <pc:sldChg chg="modSp mod modNotesTx">
        <pc:chgData name="William Seddon Quigley" userId="6eaa0a94-9d38-4e3d-bd4d-5fcbb1ea4c33" providerId="ADAL" clId="{668AF973-A3FA-405B-BD85-AE05862EBAAC}" dt="2025-10-14T02:20:55.155" v="31" actId="313"/>
        <pc:sldMkLst>
          <pc:docMk/>
          <pc:sldMk cId="3884602952" sldId="471"/>
        </pc:sldMkLst>
        <pc:spChg chg="mod">
          <ac:chgData name="William Seddon Quigley" userId="6eaa0a94-9d38-4e3d-bd4d-5fcbb1ea4c33" providerId="ADAL" clId="{668AF973-A3FA-405B-BD85-AE05862EBAAC}" dt="2025-10-14T02:20:51.873" v="29" actId="313"/>
          <ac:spMkLst>
            <pc:docMk/>
            <pc:sldMk cId="3884602952" sldId="471"/>
            <ac:spMk id="11" creationId="{2A45F98B-64D0-4560-A8A5-001E9E659F34}"/>
          </ac:spMkLst>
        </pc:spChg>
      </pc:sldChg>
    </pc:docChg>
  </pc:docChgLst>
  <pc:docChgLst>
    <pc:chgData name="Jo Dynon" userId="b0fdf9b3-1806-43a8-8867-a07ab3baa6e7" providerId="ADAL" clId="{66C370F3-9E77-4F54-AC86-BBD787B31421}"/>
    <pc:docChg chg="modSld">
      <pc:chgData name="Jo Dynon" userId="b0fdf9b3-1806-43a8-8867-a07ab3baa6e7" providerId="ADAL" clId="{66C370F3-9E77-4F54-AC86-BBD787B31421}" dt="2025-10-15T03:43:07.548" v="1" actId="20577"/>
      <pc:docMkLst>
        <pc:docMk/>
      </pc:docMkLst>
      <pc:sldChg chg="modNotesTx">
        <pc:chgData name="Jo Dynon" userId="b0fdf9b3-1806-43a8-8867-a07ab3baa6e7" providerId="ADAL" clId="{66C370F3-9E77-4F54-AC86-BBD787B31421}" dt="2025-10-15T03:43:07.548" v="1" actId="20577"/>
        <pc:sldMkLst>
          <pc:docMk/>
          <pc:sldMk cId="3713533986" sldId="459"/>
        </pc:sldMkLst>
      </pc:sldChg>
    </pc:docChg>
  </pc:docChgLst>
  <pc:docChgLst>
    <pc:chgData name="William Seddon Quigley" userId="S::william.seddonquigley@agedcarequality.gov.au::6eaa0a94-9d38-4e3d-bd4d-5fcbb1ea4c33" providerId="AD" clId="Web-{64BA3D32-63E8-0E61-72EC-A824AAD30E59}"/>
    <pc:docChg chg="modSld">
      <pc:chgData name="William Seddon Quigley" userId="S::william.seddonquigley@agedcarequality.gov.au::6eaa0a94-9d38-4e3d-bd4d-5fcbb1ea4c33" providerId="AD" clId="Web-{64BA3D32-63E8-0E61-72EC-A824AAD30E59}" dt="2025-10-27T03:13:18.183" v="2"/>
      <pc:docMkLst>
        <pc:docMk/>
      </pc:docMkLst>
      <pc:sldChg chg="modNotes">
        <pc:chgData name="William Seddon Quigley" userId="S::william.seddonquigley@agedcarequality.gov.au::6eaa0a94-9d38-4e3d-bd4d-5fcbb1ea4c33" providerId="AD" clId="Web-{64BA3D32-63E8-0E61-72EC-A824AAD30E59}" dt="2025-10-27T03:13:18.183" v="2"/>
        <pc:sldMkLst>
          <pc:docMk/>
          <pc:sldMk cId="3713533986" sldId="459"/>
        </pc:sldMkLst>
      </pc:sldChg>
    </pc:docChg>
  </pc:docChgLst>
  <pc:docChgLst>
    <pc:chgData name="Gigi Kirkham" userId="c9c8626e-517c-4b01-b28f-7d6cf59e7a1f" providerId="ADAL" clId="{C7AAFC30-D8BC-47B9-B832-D28FEB856813}"/>
    <pc:docChg chg="undo redo custSel addSld delSld modSld modMainMaster modNotesMaster">
      <pc:chgData name="Gigi Kirkham" userId="c9c8626e-517c-4b01-b28f-7d6cf59e7a1f" providerId="ADAL" clId="{C7AAFC30-D8BC-47B9-B832-D28FEB856813}" dt="2025-10-28T21:17:41.685" v="54" actId="2696"/>
      <pc:docMkLst>
        <pc:docMk/>
      </pc:docMkLst>
      <pc:sldChg chg="modSp modNotes">
        <pc:chgData name="Gigi Kirkham" userId="c9c8626e-517c-4b01-b28f-7d6cf59e7a1f" providerId="ADAL" clId="{C7AAFC30-D8BC-47B9-B832-D28FEB856813}" dt="2025-10-28T05:20:54.675" v="10"/>
        <pc:sldMkLst>
          <pc:docMk/>
          <pc:sldMk cId="1769714554" sldId="451"/>
        </pc:sldMkLst>
        <pc:spChg chg="mod">
          <ac:chgData name="Gigi Kirkham" userId="c9c8626e-517c-4b01-b28f-7d6cf59e7a1f" providerId="ADAL" clId="{C7AAFC30-D8BC-47B9-B832-D28FEB856813}" dt="2025-10-28T05:20:54.675" v="10"/>
          <ac:spMkLst>
            <pc:docMk/>
            <pc:sldMk cId="1769714554" sldId="451"/>
            <ac:spMk id="2" creationId="{7122A692-FD52-EB29-8900-296129E69002}"/>
          </ac:spMkLst>
        </pc:spChg>
        <pc:spChg chg="mod">
          <ac:chgData name="Gigi Kirkham" userId="c9c8626e-517c-4b01-b28f-7d6cf59e7a1f" providerId="ADAL" clId="{C7AAFC30-D8BC-47B9-B832-D28FEB856813}" dt="2025-10-28T05:20:54.675" v="10"/>
          <ac:spMkLst>
            <pc:docMk/>
            <pc:sldMk cId="1769714554" sldId="451"/>
            <ac:spMk id="5" creationId="{08887E29-1593-26D5-747A-EB940DC44F8C}"/>
          </ac:spMkLst>
        </pc:spChg>
        <pc:spChg chg="mod">
          <ac:chgData name="Gigi Kirkham" userId="c9c8626e-517c-4b01-b28f-7d6cf59e7a1f" providerId="ADAL" clId="{C7AAFC30-D8BC-47B9-B832-D28FEB856813}" dt="2025-10-28T05:20:54.675" v="10"/>
          <ac:spMkLst>
            <pc:docMk/>
            <pc:sldMk cId="1769714554" sldId="451"/>
            <ac:spMk id="7" creationId="{52ACE214-293D-323A-BBDE-61962364CADB}"/>
          </ac:spMkLst>
        </pc:spChg>
      </pc:sldChg>
      <pc:sldChg chg="addSp delSp modSp mod addAnim delAnim modAnim modNotes">
        <pc:chgData name="Gigi Kirkham" userId="c9c8626e-517c-4b01-b28f-7d6cf59e7a1f" providerId="ADAL" clId="{C7AAFC30-D8BC-47B9-B832-D28FEB856813}" dt="2025-10-28T05:41:55.509" v="43" actId="164"/>
        <pc:sldMkLst>
          <pc:docMk/>
          <pc:sldMk cId="1964722608" sldId="452"/>
        </pc:sldMkLst>
        <pc:spChg chg="del mod">
          <ac:chgData name="Gigi Kirkham" userId="c9c8626e-517c-4b01-b28f-7d6cf59e7a1f" providerId="ADAL" clId="{C7AAFC30-D8BC-47B9-B832-D28FEB856813}" dt="2025-10-28T05:16:02.697" v="1" actId="478"/>
          <ac:spMkLst>
            <pc:docMk/>
            <pc:sldMk cId="1964722608" sldId="452"/>
            <ac:spMk id="3" creationId="{B4B5A551-2A68-161D-08F1-D9CD7F02D810}"/>
          </ac:spMkLst>
        </pc:spChg>
        <pc:spChg chg="add mod topLvl">
          <ac:chgData name="Gigi Kirkham" userId="c9c8626e-517c-4b01-b28f-7d6cf59e7a1f" providerId="ADAL" clId="{C7AAFC30-D8BC-47B9-B832-D28FEB856813}" dt="2025-10-28T05:41:55.509" v="43" actId="164"/>
          <ac:spMkLst>
            <pc:docMk/>
            <pc:sldMk cId="1964722608" sldId="452"/>
            <ac:spMk id="4" creationId="{14860A40-6160-AC08-5993-D4D58965B085}"/>
          </ac:spMkLst>
        </pc:spChg>
        <pc:spChg chg="mod">
          <ac:chgData name="Gigi Kirkham" userId="c9c8626e-517c-4b01-b28f-7d6cf59e7a1f" providerId="ADAL" clId="{C7AAFC30-D8BC-47B9-B832-D28FEB856813}" dt="2025-10-28T05:20:54.675" v="10"/>
          <ac:spMkLst>
            <pc:docMk/>
            <pc:sldMk cId="1964722608" sldId="452"/>
            <ac:spMk id="5" creationId="{39E4535C-A517-E446-C18D-D0BF1030DCE9}"/>
          </ac:spMkLst>
        </pc:spChg>
        <pc:spChg chg="add mod topLvl">
          <ac:chgData name="Gigi Kirkham" userId="c9c8626e-517c-4b01-b28f-7d6cf59e7a1f" providerId="ADAL" clId="{C7AAFC30-D8BC-47B9-B832-D28FEB856813}" dt="2025-10-28T05:41:55.509" v="43" actId="164"/>
          <ac:spMkLst>
            <pc:docMk/>
            <pc:sldMk cId="1964722608" sldId="452"/>
            <ac:spMk id="6" creationId="{23A18A63-D6C4-6167-A16B-4D564E48E6A8}"/>
          </ac:spMkLst>
        </pc:spChg>
        <pc:grpChg chg="add mod">
          <ac:chgData name="Gigi Kirkham" userId="c9c8626e-517c-4b01-b28f-7d6cf59e7a1f" providerId="ADAL" clId="{C7AAFC30-D8BC-47B9-B832-D28FEB856813}" dt="2025-10-28T05:37:11.419" v="28" actId="164"/>
          <ac:grpSpMkLst>
            <pc:docMk/>
            <pc:sldMk cId="1964722608" sldId="452"/>
            <ac:grpSpMk id="7" creationId="{104C6B10-423D-5B0D-19B7-C7C0508BAEE2}"/>
          </ac:grpSpMkLst>
        </pc:grpChg>
        <pc:grpChg chg="add del mod">
          <ac:chgData name="Gigi Kirkham" userId="c9c8626e-517c-4b01-b28f-7d6cf59e7a1f" providerId="ADAL" clId="{C7AAFC30-D8BC-47B9-B832-D28FEB856813}" dt="2025-10-28T05:39:29.333" v="36" actId="165"/>
          <ac:grpSpMkLst>
            <pc:docMk/>
            <pc:sldMk cId="1964722608" sldId="452"/>
            <ac:grpSpMk id="8" creationId="{7F0E702A-0D9E-2012-03F8-F356D7E17678}"/>
          </ac:grpSpMkLst>
        </pc:grpChg>
        <pc:grpChg chg="add del mod">
          <ac:chgData name="Gigi Kirkham" userId="c9c8626e-517c-4b01-b28f-7d6cf59e7a1f" providerId="ADAL" clId="{C7AAFC30-D8BC-47B9-B832-D28FEB856813}" dt="2025-10-28T05:41:18.615" v="39" actId="165"/>
          <ac:grpSpMkLst>
            <pc:docMk/>
            <pc:sldMk cId="1964722608" sldId="452"/>
            <ac:grpSpMk id="9" creationId="{0B9EF7C9-72BB-CAC3-D6CC-2FEEE13938E5}"/>
          </ac:grpSpMkLst>
        </pc:grpChg>
        <pc:grpChg chg="add mod">
          <ac:chgData name="Gigi Kirkham" userId="c9c8626e-517c-4b01-b28f-7d6cf59e7a1f" providerId="ADAL" clId="{C7AAFC30-D8BC-47B9-B832-D28FEB856813}" dt="2025-10-28T05:41:55.509" v="43" actId="164"/>
          <ac:grpSpMkLst>
            <pc:docMk/>
            <pc:sldMk cId="1964722608" sldId="452"/>
            <ac:grpSpMk id="10" creationId="{FE348E24-14BD-1AFD-88BA-745AEFD7BE05}"/>
          </ac:grpSpMkLst>
        </pc:grpChg>
        <pc:picChg chg="add del mod topLvl">
          <ac:chgData name="Gigi Kirkham" userId="c9c8626e-517c-4b01-b28f-7d6cf59e7a1f" providerId="ADAL" clId="{C7AAFC30-D8BC-47B9-B832-D28FEB856813}" dt="2025-10-28T05:41:55.509" v="43" actId="164"/>
          <ac:picMkLst>
            <pc:docMk/>
            <pc:sldMk cId="1964722608" sldId="452"/>
            <ac:picMk id="2" creationId="{835F4F6E-C504-64AD-DC00-4B1A9CC40B4D}"/>
          </ac:picMkLst>
        </pc:picChg>
      </pc:sldChg>
      <pc:sldChg chg="modSp modAnim modNotes">
        <pc:chgData name="Gigi Kirkham" userId="c9c8626e-517c-4b01-b28f-7d6cf59e7a1f" providerId="ADAL" clId="{C7AAFC30-D8BC-47B9-B832-D28FEB856813}" dt="2025-10-28T05:20:54.675" v="10"/>
        <pc:sldMkLst>
          <pc:docMk/>
          <pc:sldMk cId="3448295251" sldId="453"/>
        </pc:sldMkLst>
        <pc:spChg chg="mod">
          <ac:chgData name="Gigi Kirkham" userId="c9c8626e-517c-4b01-b28f-7d6cf59e7a1f" providerId="ADAL" clId="{C7AAFC30-D8BC-47B9-B832-D28FEB856813}" dt="2025-10-28T05:20:54.675" v="10"/>
          <ac:spMkLst>
            <pc:docMk/>
            <pc:sldMk cId="3448295251" sldId="453"/>
            <ac:spMk id="5" creationId="{1EA964F0-E549-F84B-5B67-C3106B381F69}"/>
          </ac:spMkLst>
        </pc:spChg>
        <pc:spChg chg="mod">
          <ac:chgData name="Gigi Kirkham" userId="c9c8626e-517c-4b01-b28f-7d6cf59e7a1f" providerId="ADAL" clId="{C7AAFC30-D8BC-47B9-B832-D28FEB856813}" dt="2025-10-28T05:20:54.675" v="10"/>
          <ac:spMkLst>
            <pc:docMk/>
            <pc:sldMk cId="3448295251" sldId="453"/>
            <ac:spMk id="6" creationId="{37A054CD-E2EC-1BAB-E0C1-86B9D686CC7F}"/>
          </ac:spMkLst>
        </pc:spChg>
      </pc:sldChg>
      <pc:sldChg chg="modSp modNotes">
        <pc:chgData name="Gigi Kirkham" userId="c9c8626e-517c-4b01-b28f-7d6cf59e7a1f" providerId="ADAL" clId="{C7AAFC30-D8BC-47B9-B832-D28FEB856813}" dt="2025-10-28T05:20:54.675" v="10"/>
        <pc:sldMkLst>
          <pc:docMk/>
          <pc:sldMk cId="2440805047" sldId="455"/>
        </pc:sldMkLst>
        <pc:spChg chg="mod">
          <ac:chgData name="Gigi Kirkham" userId="c9c8626e-517c-4b01-b28f-7d6cf59e7a1f" providerId="ADAL" clId="{C7AAFC30-D8BC-47B9-B832-D28FEB856813}" dt="2025-10-28T05:20:54.675" v="10"/>
          <ac:spMkLst>
            <pc:docMk/>
            <pc:sldMk cId="2440805047" sldId="455"/>
            <ac:spMk id="6" creationId="{37A054CD-E2EC-1BAB-E0C1-86B9D686CC7F}"/>
          </ac:spMkLst>
        </pc:spChg>
        <pc:spChg chg="mod">
          <ac:chgData name="Gigi Kirkham" userId="c9c8626e-517c-4b01-b28f-7d6cf59e7a1f" providerId="ADAL" clId="{C7AAFC30-D8BC-47B9-B832-D28FEB856813}" dt="2025-10-28T05:20:54.675" v="10"/>
          <ac:spMkLst>
            <pc:docMk/>
            <pc:sldMk cId="2440805047" sldId="455"/>
            <ac:spMk id="7" creationId="{3271776F-DDF5-EAF4-A580-2C336D64222F}"/>
          </ac:spMkLst>
        </pc:spChg>
        <pc:spChg chg="mod">
          <ac:chgData name="Gigi Kirkham" userId="c9c8626e-517c-4b01-b28f-7d6cf59e7a1f" providerId="ADAL" clId="{C7AAFC30-D8BC-47B9-B832-D28FEB856813}" dt="2025-10-28T05:20:54.675" v="10"/>
          <ac:spMkLst>
            <pc:docMk/>
            <pc:sldMk cId="2440805047" sldId="455"/>
            <ac:spMk id="8" creationId="{B36B89BB-17F9-4641-825C-2D6600755F30}"/>
          </ac:spMkLst>
        </pc:spChg>
        <pc:picChg chg="mod">
          <ac:chgData name="Gigi Kirkham" userId="c9c8626e-517c-4b01-b28f-7d6cf59e7a1f" providerId="ADAL" clId="{C7AAFC30-D8BC-47B9-B832-D28FEB856813}" dt="2025-10-28T05:20:54.675" v="10"/>
          <ac:picMkLst>
            <pc:docMk/>
            <pc:sldMk cId="2440805047" sldId="455"/>
            <ac:picMk id="9" creationId="{06F94557-535C-4162-803D-CB8557B0AC04}"/>
          </ac:picMkLst>
        </pc:picChg>
      </pc:sldChg>
      <pc:sldChg chg="modSp modNotes">
        <pc:chgData name="Gigi Kirkham" userId="c9c8626e-517c-4b01-b28f-7d6cf59e7a1f" providerId="ADAL" clId="{C7AAFC30-D8BC-47B9-B832-D28FEB856813}" dt="2025-10-28T05:20:54.675" v="10"/>
        <pc:sldMkLst>
          <pc:docMk/>
          <pc:sldMk cId="3713533986" sldId="459"/>
        </pc:sldMkLst>
        <pc:spChg chg="mod">
          <ac:chgData name="Gigi Kirkham" userId="c9c8626e-517c-4b01-b28f-7d6cf59e7a1f" providerId="ADAL" clId="{C7AAFC30-D8BC-47B9-B832-D28FEB856813}" dt="2025-10-28T05:20:54.675" v="10"/>
          <ac:spMkLst>
            <pc:docMk/>
            <pc:sldMk cId="3713533986" sldId="459"/>
            <ac:spMk id="4" creationId="{B9B06D8E-1915-48DA-A71D-58364DBC33BF}"/>
          </ac:spMkLst>
        </pc:spChg>
        <pc:spChg chg="mod">
          <ac:chgData name="Gigi Kirkham" userId="c9c8626e-517c-4b01-b28f-7d6cf59e7a1f" providerId="ADAL" clId="{C7AAFC30-D8BC-47B9-B832-D28FEB856813}" dt="2025-10-28T05:20:54.675" v="10"/>
          <ac:spMkLst>
            <pc:docMk/>
            <pc:sldMk cId="3713533986" sldId="459"/>
            <ac:spMk id="5" creationId="{39E4535C-A517-E446-C18D-D0BF1030DCE9}"/>
          </ac:spMkLst>
        </pc:spChg>
        <pc:spChg chg="mod">
          <ac:chgData name="Gigi Kirkham" userId="c9c8626e-517c-4b01-b28f-7d6cf59e7a1f" providerId="ADAL" clId="{C7AAFC30-D8BC-47B9-B832-D28FEB856813}" dt="2025-10-28T05:20:54.675" v="10"/>
          <ac:spMkLst>
            <pc:docMk/>
            <pc:sldMk cId="3713533986" sldId="459"/>
            <ac:spMk id="6" creationId="{BB80B2AC-2FBA-F76D-FEFE-3A0758F0BA12}"/>
          </ac:spMkLst>
        </pc:spChg>
        <pc:spChg chg="mod">
          <ac:chgData name="Gigi Kirkham" userId="c9c8626e-517c-4b01-b28f-7d6cf59e7a1f" providerId="ADAL" clId="{C7AAFC30-D8BC-47B9-B832-D28FEB856813}" dt="2025-10-28T05:20:54.675" v="10"/>
          <ac:spMkLst>
            <pc:docMk/>
            <pc:sldMk cId="3713533986" sldId="459"/>
            <ac:spMk id="12" creationId="{DD4DE8EC-BC86-4818-BBF9-A91B311B78BE}"/>
          </ac:spMkLst>
        </pc:spChg>
        <pc:spChg chg="mod">
          <ac:chgData name="Gigi Kirkham" userId="c9c8626e-517c-4b01-b28f-7d6cf59e7a1f" providerId="ADAL" clId="{C7AAFC30-D8BC-47B9-B832-D28FEB856813}" dt="2025-10-28T05:20:54.675" v="10"/>
          <ac:spMkLst>
            <pc:docMk/>
            <pc:sldMk cId="3713533986" sldId="459"/>
            <ac:spMk id="13" creationId="{09B0E74F-D64A-4A2C-A9C4-B56A30021A21}"/>
          </ac:spMkLst>
        </pc:spChg>
        <pc:graphicFrameChg chg="mod">
          <ac:chgData name="Gigi Kirkham" userId="c9c8626e-517c-4b01-b28f-7d6cf59e7a1f" providerId="ADAL" clId="{C7AAFC30-D8BC-47B9-B832-D28FEB856813}" dt="2025-10-28T05:20:54.675" v="10"/>
          <ac:graphicFrameMkLst>
            <pc:docMk/>
            <pc:sldMk cId="3713533986" sldId="459"/>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3713533986" sldId="459"/>
            <ac:picMk id="7" creationId="{22439763-CD46-440D-B8BB-92A677F388FD}"/>
          </ac:picMkLst>
        </pc:picChg>
        <pc:picChg chg="mod">
          <ac:chgData name="Gigi Kirkham" userId="c9c8626e-517c-4b01-b28f-7d6cf59e7a1f" providerId="ADAL" clId="{C7AAFC30-D8BC-47B9-B832-D28FEB856813}" dt="2025-10-28T05:20:54.675" v="10"/>
          <ac:picMkLst>
            <pc:docMk/>
            <pc:sldMk cId="3713533986" sldId="459"/>
            <ac:picMk id="10" creationId="{55AE5610-DB55-4FC5-BF85-C1B7CEC7DB47}"/>
          </ac:picMkLst>
        </pc:picChg>
        <pc:picChg chg="mod">
          <ac:chgData name="Gigi Kirkham" userId="c9c8626e-517c-4b01-b28f-7d6cf59e7a1f" providerId="ADAL" clId="{C7AAFC30-D8BC-47B9-B832-D28FEB856813}" dt="2025-10-28T05:20:54.675" v="10"/>
          <ac:picMkLst>
            <pc:docMk/>
            <pc:sldMk cId="3713533986" sldId="459"/>
            <ac:picMk id="14" creationId="{BB881B30-AA67-476D-8C15-099E7E1E6894}"/>
          </ac:picMkLst>
        </pc:picChg>
      </pc:sldChg>
      <pc:sldChg chg="modSp modNotes">
        <pc:chgData name="Gigi Kirkham" userId="c9c8626e-517c-4b01-b28f-7d6cf59e7a1f" providerId="ADAL" clId="{C7AAFC30-D8BC-47B9-B832-D28FEB856813}" dt="2025-10-28T05:20:54.675" v="10"/>
        <pc:sldMkLst>
          <pc:docMk/>
          <pc:sldMk cId="1395604683" sldId="464"/>
        </pc:sldMkLst>
        <pc:spChg chg="mod">
          <ac:chgData name="Gigi Kirkham" userId="c9c8626e-517c-4b01-b28f-7d6cf59e7a1f" providerId="ADAL" clId="{C7AAFC30-D8BC-47B9-B832-D28FEB856813}" dt="2025-10-28T05:20:54.675" v="10"/>
          <ac:spMkLst>
            <pc:docMk/>
            <pc:sldMk cId="1395604683" sldId="464"/>
            <ac:spMk id="4" creationId="{B9B06D8E-1915-48DA-A71D-58364DBC33BF}"/>
          </ac:spMkLst>
        </pc:spChg>
        <pc:spChg chg="mod">
          <ac:chgData name="Gigi Kirkham" userId="c9c8626e-517c-4b01-b28f-7d6cf59e7a1f" providerId="ADAL" clId="{C7AAFC30-D8BC-47B9-B832-D28FEB856813}" dt="2025-10-28T05:20:54.675" v="10"/>
          <ac:spMkLst>
            <pc:docMk/>
            <pc:sldMk cId="1395604683" sldId="464"/>
            <ac:spMk id="5" creationId="{39E4535C-A517-E446-C18D-D0BF1030DCE9}"/>
          </ac:spMkLst>
        </pc:spChg>
        <pc:spChg chg="mod">
          <ac:chgData name="Gigi Kirkham" userId="c9c8626e-517c-4b01-b28f-7d6cf59e7a1f" providerId="ADAL" clId="{C7AAFC30-D8BC-47B9-B832-D28FEB856813}" dt="2025-10-28T05:20:54.675" v="10"/>
          <ac:spMkLst>
            <pc:docMk/>
            <pc:sldMk cId="1395604683" sldId="464"/>
            <ac:spMk id="6" creationId="{BB80B2AC-2FBA-F76D-FEFE-3A0758F0BA12}"/>
          </ac:spMkLst>
        </pc:spChg>
        <pc:spChg chg="mod">
          <ac:chgData name="Gigi Kirkham" userId="c9c8626e-517c-4b01-b28f-7d6cf59e7a1f" providerId="ADAL" clId="{C7AAFC30-D8BC-47B9-B832-D28FEB856813}" dt="2025-10-28T05:20:54.675" v="10"/>
          <ac:spMkLst>
            <pc:docMk/>
            <pc:sldMk cId="1395604683" sldId="464"/>
            <ac:spMk id="14" creationId="{21FE841E-E1C7-4769-9F0E-2A3F0C9FD1B4}"/>
          </ac:spMkLst>
        </pc:spChg>
        <pc:spChg chg="mod">
          <ac:chgData name="Gigi Kirkham" userId="c9c8626e-517c-4b01-b28f-7d6cf59e7a1f" providerId="ADAL" clId="{C7AAFC30-D8BC-47B9-B832-D28FEB856813}" dt="2025-10-28T05:20:54.675" v="10"/>
          <ac:spMkLst>
            <pc:docMk/>
            <pc:sldMk cId="1395604683" sldId="464"/>
            <ac:spMk id="15" creationId="{61011607-FC13-4051-992F-DB1CE47DAF1B}"/>
          </ac:spMkLst>
        </pc:spChg>
        <pc:graphicFrameChg chg="mod">
          <ac:chgData name="Gigi Kirkham" userId="c9c8626e-517c-4b01-b28f-7d6cf59e7a1f" providerId="ADAL" clId="{C7AAFC30-D8BC-47B9-B832-D28FEB856813}" dt="2025-10-28T05:20:54.675" v="10"/>
          <ac:graphicFrameMkLst>
            <pc:docMk/>
            <pc:sldMk cId="1395604683" sldId="464"/>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1395604683" sldId="464"/>
            <ac:picMk id="9" creationId="{12027FD5-D142-4EBD-8D4D-E9CD4B4610D3}"/>
          </ac:picMkLst>
        </pc:picChg>
        <pc:picChg chg="mod">
          <ac:chgData name="Gigi Kirkham" userId="c9c8626e-517c-4b01-b28f-7d6cf59e7a1f" providerId="ADAL" clId="{C7AAFC30-D8BC-47B9-B832-D28FEB856813}" dt="2025-10-28T05:20:54.675" v="10"/>
          <ac:picMkLst>
            <pc:docMk/>
            <pc:sldMk cId="1395604683" sldId="464"/>
            <ac:picMk id="10" creationId="{55AE5610-DB55-4FC5-BF85-C1B7CEC7DB47}"/>
          </ac:picMkLst>
        </pc:picChg>
        <pc:picChg chg="mod">
          <ac:chgData name="Gigi Kirkham" userId="c9c8626e-517c-4b01-b28f-7d6cf59e7a1f" providerId="ADAL" clId="{C7AAFC30-D8BC-47B9-B832-D28FEB856813}" dt="2025-10-28T05:20:54.675" v="10"/>
          <ac:picMkLst>
            <pc:docMk/>
            <pc:sldMk cId="1395604683" sldId="464"/>
            <ac:picMk id="16" creationId="{472E6717-69DF-4CF5-83C2-337E9A769BB1}"/>
          </ac:picMkLst>
        </pc:picChg>
      </pc:sldChg>
      <pc:sldChg chg="modSp modNotes">
        <pc:chgData name="Gigi Kirkham" userId="c9c8626e-517c-4b01-b28f-7d6cf59e7a1f" providerId="ADAL" clId="{C7AAFC30-D8BC-47B9-B832-D28FEB856813}" dt="2025-10-28T05:20:54.675" v="10"/>
        <pc:sldMkLst>
          <pc:docMk/>
          <pc:sldMk cId="471115313" sldId="465"/>
        </pc:sldMkLst>
        <pc:spChg chg="mod">
          <ac:chgData name="Gigi Kirkham" userId="c9c8626e-517c-4b01-b28f-7d6cf59e7a1f" providerId="ADAL" clId="{C7AAFC30-D8BC-47B9-B832-D28FEB856813}" dt="2025-10-28T05:20:54.675" v="10"/>
          <ac:spMkLst>
            <pc:docMk/>
            <pc:sldMk cId="471115313" sldId="465"/>
            <ac:spMk id="5" creationId="{39E4535C-A517-E446-C18D-D0BF1030DCE9}"/>
          </ac:spMkLst>
        </pc:spChg>
        <pc:spChg chg="mod">
          <ac:chgData name="Gigi Kirkham" userId="c9c8626e-517c-4b01-b28f-7d6cf59e7a1f" providerId="ADAL" clId="{C7AAFC30-D8BC-47B9-B832-D28FEB856813}" dt="2025-10-28T05:20:54.675" v="10"/>
          <ac:spMkLst>
            <pc:docMk/>
            <pc:sldMk cId="471115313" sldId="465"/>
            <ac:spMk id="6" creationId="{BB80B2AC-2FBA-F76D-FEFE-3A0758F0BA12}"/>
          </ac:spMkLst>
        </pc:spChg>
        <pc:spChg chg="mod">
          <ac:chgData name="Gigi Kirkham" userId="c9c8626e-517c-4b01-b28f-7d6cf59e7a1f" providerId="ADAL" clId="{C7AAFC30-D8BC-47B9-B832-D28FEB856813}" dt="2025-10-28T05:20:54.675" v="10"/>
          <ac:spMkLst>
            <pc:docMk/>
            <pc:sldMk cId="471115313" sldId="465"/>
            <ac:spMk id="8" creationId="{9D6A556A-42AA-43D6-8C0E-A6BAD44AF15C}"/>
          </ac:spMkLst>
        </pc:spChg>
        <pc:spChg chg="mod">
          <ac:chgData name="Gigi Kirkham" userId="c9c8626e-517c-4b01-b28f-7d6cf59e7a1f" providerId="ADAL" clId="{C7AAFC30-D8BC-47B9-B832-D28FEB856813}" dt="2025-10-28T05:20:54.675" v="10"/>
          <ac:spMkLst>
            <pc:docMk/>
            <pc:sldMk cId="471115313" sldId="465"/>
            <ac:spMk id="9" creationId="{8833D049-8054-4232-BF2E-51A1484C743C}"/>
          </ac:spMkLst>
        </pc:spChg>
        <pc:spChg chg="mod">
          <ac:chgData name="Gigi Kirkham" userId="c9c8626e-517c-4b01-b28f-7d6cf59e7a1f" providerId="ADAL" clId="{C7AAFC30-D8BC-47B9-B832-D28FEB856813}" dt="2025-10-28T05:20:54.675" v="10"/>
          <ac:spMkLst>
            <pc:docMk/>
            <pc:sldMk cId="471115313" sldId="465"/>
            <ac:spMk id="10" creationId="{B3564C9E-8572-45B5-91D2-81CD55E322EA}"/>
          </ac:spMkLst>
        </pc:spChg>
        <pc:picChg chg="mod">
          <ac:chgData name="Gigi Kirkham" userId="c9c8626e-517c-4b01-b28f-7d6cf59e7a1f" providerId="ADAL" clId="{C7AAFC30-D8BC-47B9-B832-D28FEB856813}" dt="2025-10-28T05:20:54.675" v="10"/>
          <ac:picMkLst>
            <pc:docMk/>
            <pc:sldMk cId="471115313" sldId="465"/>
            <ac:picMk id="4" creationId="{31E8D089-45D7-46A3-B0EE-9C0680FC03FE}"/>
          </ac:picMkLst>
        </pc:picChg>
        <pc:picChg chg="mod">
          <ac:chgData name="Gigi Kirkham" userId="c9c8626e-517c-4b01-b28f-7d6cf59e7a1f" providerId="ADAL" clId="{C7AAFC30-D8BC-47B9-B832-D28FEB856813}" dt="2025-10-28T05:20:54.675" v="10"/>
          <ac:picMkLst>
            <pc:docMk/>
            <pc:sldMk cId="471115313" sldId="465"/>
            <ac:picMk id="7" creationId="{65D3608F-D9C3-4D32-B05C-F52929554CBF}"/>
          </ac:picMkLst>
        </pc:picChg>
      </pc:sldChg>
      <pc:sldChg chg="modSp modNotes">
        <pc:chgData name="Gigi Kirkham" userId="c9c8626e-517c-4b01-b28f-7d6cf59e7a1f" providerId="ADAL" clId="{C7AAFC30-D8BC-47B9-B832-D28FEB856813}" dt="2025-10-28T05:20:54.675" v="10"/>
        <pc:sldMkLst>
          <pc:docMk/>
          <pc:sldMk cId="2154269106" sldId="466"/>
        </pc:sldMkLst>
        <pc:spChg chg="mod">
          <ac:chgData name="Gigi Kirkham" userId="c9c8626e-517c-4b01-b28f-7d6cf59e7a1f" providerId="ADAL" clId="{C7AAFC30-D8BC-47B9-B832-D28FEB856813}" dt="2025-10-28T05:20:54.675" v="10"/>
          <ac:spMkLst>
            <pc:docMk/>
            <pc:sldMk cId="2154269106" sldId="466"/>
            <ac:spMk id="4" creationId="{B9B06D8E-1915-48DA-A71D-58364DBC33BF}"/>
          </ac:spMkLst>
        </pc:spChg>
        <pc:spChg chg="mod">
          <ac:chgData name="Gigi Kirkham" userId="c9c8626e-517c-4b01-b28f-7d6cf59e7a1f" providerId="ADAL" clId="{C7AAFC30-D8BC-47B9-B832-D28FEB856813}" dt="2025-10-28T05:20:54.675" v="10"/>
          <ac:spMkLst>
            <pc:docMk/>
            <pc:sldMk cId="2154269106" sldId="466"/>
            <ac:spMk id="5" creationId="{39E4535C-A517-E446-C18D-D0BF1030DCE9}"/>
          </ac:spMkLst>
        </pc:spChg>
        <pc:spChg chg="mod">
          <ac:chgData name="Gigi Kirkham" userId="c9c8626e-517c-4b01-b28f-7d6cf59e7a1f" providerId="ADAL" clId="{C7AAFC30-D8BC-47B9-B832-D28FEB856813}" dt="2025-10-28T05:20:54.675" v="10"/>
          <ac:spMkLst>
            <pc:docMk/>
            <pc:sldMk cId="2154269106" sldId="466"/>
            <ac:spMk id="6" creationId="{BB80B2AC-2FBA-F76D-FEFE-3A0758F0BA12}"/>
          </ac:spMkLst>
        </pc:spChg>
        <pc:spChg chg="mod">
          <ac:chgData name="Gigi Kirkham" userId="c9c8626e-517c-4b01-b28f-7d6cf59e7a1f" providerId="ADAL" clId="{C7AAFC30-D8BC-47B9-B832-D28FEB856813}" dt="2025-10-28T05:20:54.675" v="10"/>
          <ac:spMkLst>
            <pc:docMk/>
            <pc:sldMk cId="2154269106" sldId="466"/>
            <ac:spMk id="13" creationId="{54FD5A04-7B07-4363-84BB-5C2CE4AE3F51}"/>
          </ac:spMkLst>
        </pc:spChg>
        <pc:spChg chg="mod">
          <ac:chgData name="Gigi Kirkham" userId="c9c8626e-517c-4b01-b28f-7d6cf59e7a1f" providerId="ADAL" clId="{C7AAFC30-D8BC-47B9-B832-D28FEB856813}" dt="2025-10-28T05:20:54.675" v="10"/>
          <ac:spMkLst>
            <pc:docMk/>
            <pc:sldMk cId="2154269106" sldId="466"/>
            <ac:spMk id="15" creationId="{AF4228DD-6DCD-45CC-BA8C-1C0BDCD76FB5}"/>
          </ac:spMkLst>
        </pc:spChg>
        <pc:graphicFrameChg chg="mod">
          <ac:chgData name="Gigi Kirkham" userId="c9c8626e-517c-4b01-b28f-7d6cf59e7a1f" providerId="ADAL" clId="{C7AAFC30-D8BC-47B9-B832-D28FEB856813}" dt="2025-10-28T05:20:54.675" v="10"/>
          <ac:graphicFrameMkLst>
            <pc:docMk/>
            <pc:sldMk cId="2154269106" sldId="466"/>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2154269106" sldId="466"/>
            <ac:picMk id="11" creationId="{784DABD6-01F2-4B3D-9B12-2055B19BA207}"/>
          </ac:picMkLst>
        </pc:picChg>
        <pc:picChg chg="mod">
          <ac:chgData name="Gigi Kirkham" userId="c9c8626e-517c-4b01-b28f-7d6cf59e7a1f" providerId="ADAL" clId="{C7AAFC30-D8BC-47B9-B832-D28FEB856813}" dt="2025-10-28T05:20:54.675" v="10"/>
          <ac:picMkLst>
            <pc:docMk/>
            <pc:sldMk cId="2154269106" sldId="466"/>
            <ac:picMk id="14" creationId="{B8474754-6E3C-44A0-8BAC-811C14E3CD40}"/>
          </ac:picMkLst>
        </pc:picChg>
        <pc:picChg chg="mod">
          <ac:chgData name="Gigi Kirkham" userId="c9c8626e-517c-4b01-b28f-7d6cf59e7a1f" providerId="ADAL" clId="{C7AAFC30-D8BC-47B9-B832-D28FEB856813}" dt="2025-10-28T05:20:54.675" v="10"/>
          <ac:picMkLst>
            <pc:docMk/>
            <pc:sldMk cId="2154269106" sldId="466"/>
            <ac:picMk id="16" creationId="{34BF0A5A-1143-494C-97E5-6DB7AE90A208}"/>
          </ac:picMkLst>
        </pc:picChg>
      </pc:sldChg>
      <pc:sldChg chg="modSp modNotes">
        <pc:chgData name="Gigi Kirkham" userId="c9c8626e-517c-4b01-b28f-7d6cf59e7a1f" providerId="ADAL" clId="{C7AAFC30-D8BC-47B9-B832-D28FEB856813}" dt="2025-10-28T05:20:54.675" v="10"/>
        <pc:sldMkLst>
          <pc:docMk/>
          <pc:sldMk cId="2269342133" sldId="467"/>
        </pc:sldMkLst>
        <pc:spChg chg="mod">
          <ac:chgData name="Gigi Kirkham" userId="c9c8626e-517c-4b01-b28f-7d6cf59e7a1f" providerId="ADAL" clId="{C7AAFC30-D8BC-47B9-B832-D28FEB856813}" dt="2025-10-28T05:20:54.675" v="10"/>
          <ac:spMkLst>
            <pc:docMk/>
            <pc:sldMk cId="2269342133" sldId="467"/>
            <ac:spMk id="4" creationId="{B9B06D8E-1915-48DA-A71D-58364DBC33BF}"/>
          </ac:spMkLst>
        </pc:spChg>
        <pc:spChg chg="mod">
          <ac:chgData name="Gigi Kirkham" userId="c9c8626e-517c-4b01-b28f-7d6cf59e7a1f" providerId="ADAL" clId="{C7AAFC30-D8BC-47B9-B832-D28FEB856813}" dt="2025-10-28T05:20:54.675" v="10"/>
          <ac:spMkLst>
            <pc:docMk/>
            <pc:sldMk cId="2269342133" sldId="467"/>
            <ac:spMk id="5" creationId="{39E4535C-A517-E446-C18D-D0BF1030DCE9}"/>
          </ac:spMkLst>
        </pc:spChg>
        <pc:spChg chg="mod">
          <ac:chgData name="Gigi Kirkham" userId="c9c8626e-517c-4b01-b28f-7d6cf59e7a1f" providerId="ADAL" clId="{C7AAFC30-D8BC-47B9-B832-D28FEB856813}" dt="2025-10-28T05:20:54.675" v="10"/>
          <ac:spMkLst>
            <pc:docMk/>
            <pc:sldMk cId="2269342133" sldId="467"/>
            <ac:spMk id="6" creationId="{BB80B2AC-2FBA-F76D-FEFE-3A0758F0BA12}"/>
          </ac:spMkLst>
        </pc:spChg>
        <pc:spChg chg="mod">
          <ac:chgData name="Gigi Kirkham" userId="c9c8626e-517c-4b01-b28f-7d6cf59e7a1f" providerId="ADAL" clId="{C7AAFC30-D8BC-47B9-B832-D28FEB856813}" dt="2025-10-28T05:20:54.675" v="10"/>
          <ac:spMkLst>
            <pc:docMk/>
            <pc:sldMk cId="2269342133" sldId="467"/>
            <ac:spMk id="13" creationId="{E70AEBB9-93A4-482A-976B-007C83968985}"/>
          </ac:spMkLst>
        </pc:spChg>
        <pc:spChg chg="mod">
          <ac:chgData name="Gigi Kirkham" userId="c9c8626e-517c-4b01-b28f-7d6cf59e7a1f" providerId="ADAL" clId="{C7AAFC30-D8BC-47B9-B832-D28FEB856813}" dt="2025-10-28T05:20:54.675" v="10"/>
          <ac:spMkLst>
            <pc:docMk/>
            <pc:sldMk cId="2269342133" sldId="467"/>
            <ac:spMk id="15" creationId="{0AEFBAA0-04BF-4DA9-83DA-C929ED1A8FAE}"/>
          </ac:spMkLst>
        </pc:spChg>
        <pc:graphicFrameChg chg="mod">
          <ac:chgData name="Gigi Kirkham" userId="c9c8626e-517c-4b01-b28f-7d6cf59e7a1f" providerId="ADAL" clId="{C7AAFC30-D8BC-47B9-B832-D28FEB856813}" dt="2025-10-28T05:20:54.675" v="10"/>
          <ac:graphicFrameMkLst>
            <pc:docMk/>
            <pc:sldMk cId="2269342133" sldId="467"/>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2269342133" sldId="467"/>
            <ac:picMk id="9" creationId="{741303C2-BF23-4C99-9DDE-93393EAD8EF2}"/>
          </ac:picMkLst>
        </pc:picChg>
        <pc:picChg chg="mod">
          <ac:chgData name="Gigi Kirkham" userId="c9c8626e-517c-4b01-b28f-7d6cf59e7a1f" providerId="ADAL" clId="{C7AAFC30-D8BC-47B9-B832-D28FEB856813}" dt="2025-10-28T05:20:54.675" v="10"/>
          <ac:picMkLst>
            <pc:docMk/>
            <pc:sldMk cId="2269342133" sldId="467"/>
            <ac:picMk id="14" creationId="{B8474754-6E3C-44A0-8BAC-811C14E3CD40}"/>
          </ac:picMkLst>
        </pc:picChg>
        <pc:picChg chg="mod">
          <ac:chgData name="Gigi Kirkham" userId="c9c8626e-517c-4b01-b28f-7d6cf59e7a1f" providerId="ADAL" clId="{C7AAFC30-D8BC-47B9-B832-D28FEB856813}" dt="2025-10-28T05:20:54.675" v="10"/>
          <ac:picMkLst>
            <pc:docMk/>
            <pc:sldMk cId="2269342133" sldId="467"/>
            <ac:picMk id="16" creationId="{E1F677AC-6D66-4C91-AB7D-11361C7D9B67}"/>
          </ac:picMkLst>
        </pc:picChg>
      </pc:sldChg>
      <pc:sldChg chg="modSp modNotes">
        <pc:chgData name="Gigi Kirkham" userId="c9c8626e-517c-4b01-b28f-7d6cf59e7a1f" providerId="ADAL" clId="{C7AAFC30-D8BC-47B9-B832-D28FEB856813}" dt="2025-10-28T05:20:54.675" v="10"/>
        <pc:sldMkLst>
          <pc:docMk/>
          <pc:sldMk cId="1103341420" sldId="468"/>
        </pc:sldMkLst>
        <pc:spChg chg="mod">
          <ac:chgData name="Gigi Kirkham" userId="c9c8626e-517c-4b01-b28f-7d6cf59e7a1f" providerId="ADAL" clId="{C7AAFC30-D8BC-47B9-B832-D28FEB856813}" dt="2025-10-28T05:20:54.675" v="10"/>
          <ac:spMkLst>
            <pc:docMk/>
            <pc:sldMk cId="1103341420" sldId="468"/>
            <ac:spMk id="4" creationId="{B9B06D8E-1915-48DA-A71D-58364DBC33BF}"/>
          </ac:spMkLst>
        </pc:spChg>
        <pc:spChg chg="mod">
          <ac:chgData name="Gigi Kirkham" userId="c9c8626e-517c-4b01-b28f-7d6cf59e7a1f" providerId="ADAL" clId="{C7AAFC30-D8BC-47B9-B832-D28FEB856813}" dt="2025-10-28T05:20:54.675" v="10"/>
          <ac:spMkLst>
            <pc:docMk/>
            <pc:sldMk cId="1103341420" sldId="468"/>
            <ac:spMk id="5" creationId="{39E4535C-A517-E446-C18D-D0BF1030DCE9}"/>
          </ac:spMkLst>
        </pc:spChg>
        <pc:spChg chg="mod">
          <ac:chgData name="Gigi Kirkham" userId="c9c8626e-517c-4b01-b28f-7d6cf59e7a1f" providerId="ADAL" clId="{C7AAFC30-D8BC-47B9-B832-D28FEB856813}" dt="2025-10-28T05:20:54.675" v="10"/>
          <ac:spMkLst>
            <pc:docMk/>
            <pc:sldMk cId="1103341420" sldId="468"/>
            <ac:spMk id="6" creationId="{BB80B2AC-2FBA-F76D-FEFE-3A0758F0BA12}"/>
          </ac:spMkLst>
        </pc:spChg>
        <pc:spChg chg="mod">
          <ac:chgData name="Gigi Kirkham" userId="c9c8626e-517c-4b01-b28f-7d6cf59e7a1f" providerId="ADAL" clId="{C7AAFC30-D8BC-47B9-B832-D28FEB856813}" dt="2025-10-28T05:20:54.675" v="10"/>
          <ac:spMkLst>
            <pc:docMk/>
            <pc:sldMk cId="1103341420" sldId="468"/>
            <ac:spMk id="13" creationId="{3544D72D-EABA-4483-B066-4E8E84579528}"/>
          </ac:spMkLst>
        </pc:spChg>
        <pc:spChg chg="mod">
          <ac:chgData name="Gigi Kirkham" userId="c9c8626e-517c-4b01-b28f-7d6cf59e7a1f" providerId="ADAL" clId="{C7AAFC30-D8BC-47B9-B832-D28FEB856813}" dt="2025-10-28T05:20:54.675" v="10"/>
          <ac:spMkLst>
            <pc:docMk/>
            <pc:sldMk cId="1103341420" sldId="468"/>
            <ac:spMk id="15" creationId="{A1DB9B45-0FC9-4B60-AD1D-AC7B0EA6BB95}"/>
          </ac:spMkLst>
        </pc:spChg>
        <pc:graphicFrameChg chg="mod">
          <ac:chgData name="Gigi Kirkham" userId="c9c8626e-517c-4b01-b28f-7d6cf59e7a1f" providerId="ADAL" clId="{C7AAFC30-D8BC-47B9-B832-D28FEB856813}" dt="2025-10-28T05:20:54.675" v="10"/>
          <ac:graphicFrameMkLst>
            <pc:docMk/>
            <pc:sldMk cId="1103341420" sldId="468"/>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1103341420" sldId="468"/>
            <ac:picMk id="10" creationId="{065F77FC-41C9-49B4-ADEA-B19C5B22ECA9}"/>
          </ac:picMkLst>
        </pc:picChg>
        <pc:picChg chg="mod">
          <ac:chgData name="Gigi Kirkham" userId="c9c8626e-517c-4b01-b28f-7d6cf59e7a1f" providerId="ADAL" clId="{C7AAFC30-D8BC-47B9-B832-D28FEB856813}" dt="2025-10-28T05:20:54.675" v="10"/>
          <ac:picMkLst>
            <pc:docMk/>
            <pc:sldMk cId="1103341420" sldId="468"/>
            <ac:picMk id="14" creationId="{B8474754-6E3C-44A0-8BAC-811C14E3CD40}"/>
          </ac:picMkLst>
        </pc:picChg>
        <pc:picChg chg="mod">
          <ac:chgData name="Gigi Kirkham" userId="c9c8626e-517c-4b01-b28f-7d6cf59e7a1f" providerId="ADAL" clId="{C7AAFC30-D8BC-47B9-B832-D28FEB856813}" dt="2025-10-28T05:20:54.675" v="10"/>
          <ac:picMkLst>
            <pc:docMk/>
            <pc:sldMk cId="1103341420" sldId="468"/>
            <ac:picMk id="16" creationId="{D666223F-E048-47C4-838A-87D0535EDF08}"/>
          </ac:picMkLst>
        </pc:picChg>
      </pc:sldChg>
      <pc:sldChg chg="modSp modNotes">
        <pc:chgData name="Gigi Kirkham" userId="c9c8626e-517c-4b01-b28f-7d6cf59e7a1f" providerId="ADAL" clId="{C7AAFC30-D8BC-47B9-B832-D28FEB856813}" dt="2025-10-28T05:20:54.675" v="10"/>
        <pc:sldMkLst>
          <pc:docMk/>
          <pc:sldMk cId="1509425828" sldId="469"/>
        </pc:sldMkLst>
        <pc:spChg chg="mod">
          <ac:chgData name="Gigi Kirkham" userId="c9c8626e-517c-4b01-b28f-7d6cf59e7a1f" providerId="ADAL" clId="{C7AAFC30-D8BC-47B9-B832-D28FEB856813}" dt="2025-10-28T05:20:54.675" v="10"/>
          <ac:spMkLst>
            <pc:docMk/>
            <pc:sldMk cId="1509425828" sldId="469"/>
            <ac:spMk id="4" creationId="{B9B06D8E-1915-48DA-A71D-58364DBC33BF}"/>
          </ac:spMkLst>
        </pc:spChg>
        <pc:spChg chg="mod">
          <ac:chgData name="Gigi Kirkham" userId="c9c8626e-517c-4b01-b28f-7d6cf59e7a1f" providerId="ADAL" clId="{C7AAFC30-D8BC-47B9-B832-D28FEB856813}" dt="2025-10-28T05:20:54.675" v="10"/>
          <ac:spMkLst>
            <pc:docMk/>
            <pc:sldMk cId="1509425828" sldId="469"/>
            <ac:spMk id="5" creationId="{39E4535C-A517-E446-C18D-D0BF1030DCE9}"/>
          </ac:spMkLst>
        </pc:spChg>
        <pc:spChg chg="mod">
          <ac:chgData name="Gigi Kirkham" userId="c9c8626e-517c-4b01-b28f-7d6cf59e7a1f" providerId="ADAL" clId="{C7AAFC30-D8BC-47B9-B832-D28FEB856813}" dt="2025-10-28T05:20:54.675" v="10"/>
          <ac:spMkLst>
            <pc:docMk/>
            <pc:sldMk cId="1509425828" sldId="469"/>
            <ac:spMk id="6" creationId="{BB80B2AC-2FBA-F76D-FEFE-3A0758F0BA12}"/>
          </ac:spMkLst>
        </pc:spChg>
        <pc:spChg chg="mod">
          <ac:chgData name="Gigi Kirkham" userId="c9c8626e-517c-4b01-b28f-7d6cf59e7a1f" providerId="ADAL" clId="{C7AAFC30-D8BC-47B9-B832-D28FEB856813}" dt="2025-10-28T05:20:54.675" v="10"/>
          <ac:spMkLst>
            <pc:docMk/>
            <pc:sldMk cId="1509425828" sldId="469"/>
            <ac:spMk id="13" creationId="{3AF9FAFF-C147-4F01-977B-9D3FA7092871}"/>
          </ac:spMkLst>
        </pc:spChg>
        <pc:spChg chg="mod">
          <ac:chgData name="Gigi Kirkham" userId="c9c8626e-517c-4b01-b28f-7d6cf59e7a1f" providerId="ADAL" clId="{C7AAFC30-D8BC-47B9-B832-D28FEB856813}" dt="2025-10-28T05:20:54.675" v="10"/>
          <ac:spMkLst>
            <pc:docMk/>
            <pc:sldMk cId="1509425828" sldId="469"/>
            <ac:spMk id="15" creationId="{E0F08B04-B6E3-4B24-9629-7ECECA2EEA70}"/>
          </ac:spMkLst>
        </pc:spChg>
        <pc:graphicFrameChg chg="mod">
          <ac:chgData name="Gigi Kirkham" userId="c9c8626e-517c-4b01-b28f-7d6cf59e7a1f" providerId="ADAL" clId="{C7AAFC30-D8BC-47B9-B832-D28FEB856813}" dt="2025-10-28T05:20:54.675" v="10"/>
          <ac:graphicFrameMkLst>
            <pc:docMk/>
            <pc:sldMk cId="1509425828" sldId="469"/>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1509425828" sldId="469"/>
            <ac:picMk id="9" creationId="{D2BD4298-3E04-464E-9573-912E8F1D2241}"/>
          </ac:picMkLst>
        </pc:picChg>
        <pc:picChg chg="mod">
          <ac:chgData name="Gigi Kirkham" userId="c9c8626e-517c-4b01-b28f-7d6cf59e7a1f" providerId="ADAL" clId="{C7AAFC30-D8BC-47B9-B832-D28FEB856813}" dt="2025-10-28T05:20:54.675" v="10"/>
          <ac:picMkLst>
            <pc:docMk/>
            <pc:sldMk cId="1509425828" sldId="469"/>
            <ac:picMk id="14" creationId="{B8474754-6E3C-44A0-8BAC-811C14E3CD40}"/>
          </ac:picMkLst>
        </pc:picChg>
        <pc:picChg chg="mod">
          <ac:chgData name="Gigi Kirkham" userId="c9c8626e-517c-4b01-b28f-7d6cf59e7a1f" providerId="ADAL" clId="{C7AAFC30-D8BC-47B9-B832-D28FEB856813}" dt="2025-10-28T05:20:54.675" v="10"/>
          <ac:picMkLst>
            <pc:docMk/>
            <pc:sldMk cId="1509425828" sldId="469"/>
            <ac:picMk id="16" creationId="{DC627CA3-5767-4F41-B8F3-AE336A7162D7}"/>
          </ac:picMkLst>
        </pc:picChg>
      </pc:sldChg>
      <pc:sldChg chg="modSp modNotes">
        <pc:chgData name="Gigi Kirkham" userId="c9c8626e-517c-4b01-b28f-7d6cf59e7a1f" providerId="ADAL" clId="{C7AAFC30-D8BC-47B9-B832-D28FEB856813}" dt="2025-10-28T05:20:54.675" v="10"/>
        <pc:sldMkLst>
          <pc:docMk/>
          <pc:sldMk cId="1062348156" sldId="470"/>
        </pc:sldMkLst>
        <pc:spChg chg="mod">
          <ac:chgData name="Gigi Kirkham" userId="c9c8626e-517c-4b01-b28f-7d6cf59e7a1f" providerId="ADAL" clId="{C7AAFC30-D8BC-47B9-B832-D28FEB856813}" dt="2025-10-28T05:20:54.675" v="10"/>
          <ac:spMkLst>
            <pc:docMk/>
            <pc:sldMk cId="1062348156" sldId="470"/>
            <ac:spMk id="4" creationId="{B9B06D8E-1915-48DA-A71D-58364DBC33BF}"/>
          </ac:spMkLst>
        </pc:spChg>
        <pc:spChg chg="mod">
          <ac:chgData name="Gigi Kirkham" userId="c9c8626e-517c-4b01-b28f-7d6cf59e7a1f" providerId="ADAL" clId="{C7AAFC30-D8BC-47B9-B832-D28FEB856813}" dt="2025-10-28T05:20:54.675" v="10"/>
          <ac:spMkLst>
            <pc:docMk/>
            <pc:sldMk cId="1062348156" sldId="470"/>
            <ac:spMk id="5" creationId="{39E4535C-A517-E446-C18D-D0BF1030DCE9}"/>
          </ac:spMkLst>
        </pc:spChg>
        <pc:spChg chg="mod">
          <ac:chgData name="Gigi Kirkham" userId="c9c8626e-517c-4b01-b28f-7d6cf59e7a1f" providerId="ADAL" clId="{C7AAFC30-D8BC-47B9-B832-D28FEB856813}" dt="2025-10-28T05:20:54.675" v="10"/>
          <ac:spMkLst>
            <pc:docMk/>
            <pc:sldMk cId="1062348156" sldId="470"/>
            <ac:spMk id="6" creationId="{BB80B2AC-2FBA-F76D-FEFE-3A0758F0BA12}"/>
          </ac:spMkLst>
        </pc:spChg>
        <pc:spChg chg="mod">
          <ac:chgData name="Gigi Kirkham" userId="c9c8626e-517c-4b01-b28f-7d6cf59e7a1f" providerId="ADAL" clId="{C7AAFC30-D8BC-47B9-B832-D28FEB856813}" dt="2025-10-28T05:20:54.675" v="10"/>
          <ac:spMkLst>
            <pc:docMk/>
            <pc:sldMk cId="1062348156" sldId="470"/>
            <ac:spMk id="13" creationId="{25387A93-0EBF-4AD0-AD4F-612409AE79AC}"/>
          </ac:spMkLst>
        </pc:spChg>
        <pc:spChg chg="mod">
          <ac:chgData name="Gigi Kirkham" userId="c9c8626e-517c-4b01-b28f-7d6cf59e7a1f" providerId="ADAL" clId="{C7AAFC30-D8BC-47B9-B832-D28FEB856813}" dt="2025-10-28T05:20:54.675" v="10"/>
          <ac:spMkLst>
            <pc:docMk/>
            <pc:sldMk cId="1062348156" sldId="470"/>
            <ac:spMk id="15" creationId="{D320397F-1081-473B-A3B3-A8F95A7E93AB}"/>
          </ac:spMkLst>
        </pc:spChg>
        <pc:graphicFrameChg chg="mod">
          <ac:chgData name="Gigi Kirkham" userId="c9c8626e-517c-4b01-b28f-7d6cf59e7a1f" providerId="ADAL" clId="{C7AAFC30-D8BC-47B9-B832-D28FEB856813}" dt="2025-10-28T05:20:54.675" v="10"/>
          <ac:graphicFrameMkLst>
            <pc:docMk/>
            <pc:sldMk cId="1062348156" sldId="470"/>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1062348156" sldId="470"/>
            <ac:picMk id="10" creationId="{6E3FC956-ED17-4B38-8A96-4739EBD80E2E}"/>
          </ac:picMkLst>
        </pc:picChg>
        <pc:picChg chg="mod">
          <ac:chgData name="Gigi Kirkham" userId="c9c8626e-517c-4b01-b28f-7d6cf59e7a1f" providerId="ADAL" clId="{C7AAFC30-D8BC-47B9-B832-D28FEB856813}" dt="2025-10-28T05:20:54.675" v="10"/>
          <ac:picMkLst>
            <pc:docMk/>
            <pc:sldMk cId="1062348156" sldId="470"/>
            <ac:picMk id="14" creationId="{B8474754-6E3C-44A0-8BAC-811C14E3CD40}"/>
          </ac:picMkLst>
        </pc:picChg>
        <pc:picChg chg="mod">
          <ac:chgData name="Gigi Kirkham" userId="c9c8626e-517c-4b01-b28f-7d6cf59e7a1f" providerId="ADAL" clId="{C7AAFC30-D8BC-47B9-B832-D28FEB856813}" dt="2025-10-28T05:20:54.675" v="10"/>
          <ac:picMkLst>
            <pc:docMk/>
            <pc:sldMk cId="1062348156" sldId="470"/>
            <ac:picMk id="16" creationId="{0F97B8E5-5C18-42F0-855E-43FC7426B463}"/>
          </ac:picMkLst>
        </pc:picChg>
      </pc:sldChg>
      <pc:sldChg chg="modSp modNotes">
        <pc:chgData name="Gigi Kirkham" userId="c9c8626e-517c-4b01-b28f-7d6cf59e7a1f" providerId="ADAL" clId="{C7AAFC30-D8BC-47B9-B832-D28FEB856813}" dt="2025-10-28T05:20:54.675" v="10"/>
        <pc:sldMkLst>
          <pc:docMk/>
          <pc:sldMk cId="3884602952" sldId="471"/>
        </pc:sldMkLst>
        <pc:spChg chg="mod">
          <ac:chgData name="Gigi Kirkham" userId="c9c8626e-517c-4b01-b28f-7d6cf59e7a1f" providerId="ADAL" clId="{C7AAFC30-D8BC-47B9-B832-D28FEB856813}" dt="2025-10-28T05:20:54.675" v="10"/>
          <ac:spMkLst>
            <pc:docMk/>
            <pc:sldMk cId="3884602952" sldId="471"/>
            <ac:spMk id="4" creationId="{B9B06D8E-1915-48DA-A71D-58364DBC33BF}"/>
          </ac:spMkLst>
        </pc:spChg>
        <pc:spChg chg="mod">
          <ac:chgData name="Gigi Kirkham" userId="c9c8626e-517c-4b01-b28f-7d6cf59e7a1f" providerId="ADAL" clId="{C7AAFC30-D8BC-47B9-B832-D28FEB856813}" dt="2025-10-28T05:20:54.675" v="10"/>
          <ac:spMkLst>
            <pc:docMk/>
            <pc:sldMk cId="3884602952" sldId="471"/>
            <ac:spMk id="5" creationId="{39E4535C-A517-E446-C18D-D0BF1030DCE9}"/>
          </ac:spMkLst>
        </pc:spChg>
        <pc:spChg chg="mod">
          <ac:chgData name="Gigi Kirkham" userId="c9c8626e-517c-4b01-b28f-7d6cf59e7a1f" providerId="ADAL" clId="{C7AAFC30-D8BC-47B9-B832-D28FEB856813}" dt="2025-10-28T05:20:54.675" v="10"/>
          <ac:spMkLst>
            <pc:docMk/>
            <pc:sldMk cId="3884602952" sldId="471"/>
            <ac:spMk id="6" creationId="{BB80B2AC-2FBA-F76D-FEFE-3A0758F0BA12}"/>
          </ac:spMkLst>
        </pc:spChg>
        <pc:spChg chg="mod">
          <ac:chgData name="Gigi Kirkham" userId="c9c8626e-517c-4b01-b28f-7d6cf59e7a1f" providerId="ADAL" clId="{C7AAFC30-D8BC-47B9-B832-D28FEB856813}" dt="2025-10-28T05:20:54.675" v="10"/>
          <ac:spMkLst>
            <pc:docMk/>
            <pc:sldMk cId="3884602952" sldId="471"/>
            <ac:spMk id="10" creationId="{842C80BC-3C57-4527-8285-56A56C56D1AB}"/>
          </ac:spMkLst>
        </pc:spChg>
        <pc:spChg chg="mod">
          <ac:chgData name="Gigi Kirkham" userId="c9c8626e-517c-4b01-b28f-7d6cf59e7a1f" providerId="ADAL" clId="{C7AAFC30-D8BC-47B9-B832-D28FEB856813}" dt="2025-10-28T05:20:54.675" v="10"/>
          <ac:spMkLst>
            <pc:docMk/>
            <pc:sldMk cId="3884602952" sldId="471"/>
            <ac:spMk id="11" creationId="{2A45F98B-64D0-4560-A8A5-001E9E659F34}"/>
          </ac:spMkLst>
        </pc:spChg>
        <pc:graphicFrameChg chg="mod">
          <ac:chgData name="Gigi Kirkham" userId="c9c8626e-517c-4b01-b28f-7d6cf59e7a1f" providerId="ADAL" clId="{C7AAFC30-D8BC-47B9-B832-D28FEB856813}" dt="2025-10-28T05:20:54.675" v="10"/>
          <ac:graphicFrameMkLst>
            <pc:docMk/>
            <pc:sldMk cId="3884602952" sldId="471"/>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3884602952" sldId="471"/>
            <ac:picMk id="9" creationId="{CA0BC0E6-757A-43C5-B926-3C5D7EC2845F}"/>
          </ac:picMkLst>
        </pc:picChg>
        <pc:picChg chg="mod">
          <ac:chgData name="Gigi Kirkham" userId="c9c8626e-517c-4b01-b28f-7d6cf59e7a1f" providerId="ADAL" clId="{C7AAFC30-D8BC-47B9-B832-D28FEB856813}" dt="2025-10-28T05:20:54.675" v="10"/>
          <ac:picMkLst>
            <pc:docMk/>
            <pc:sldMk cId="3884602952" sldId="471"/>
            <ac:picMk id="12" creationId="{75DEB304-94E8-425F-9A26-0FAFDB79D7BD}"/>
          </ac:picMkLst>
        </pc:picChg>
        <pc:picChg chg="mod">
          <ac:chgData name="Gigi Kirkham" userId="c9c8626e-517c-4b01-b28f-7d6cf59e7a1f" providerId="ADAL" clId="{C7AAFC30-D8BC-47B9-B832-D28FEB856813}" dt="2025-10-28T05:20:54.675" v="10"/>
          <ac:picMkLst>
            <pc:docMk/>
            <pc:sldMk cId="3884602952" sldId="471"/>
            <ac:picMk id="14" creationId="{B8474754-6E3C-44A0-8BAC-811C14E3CD40}"/>
          </ac:picMkLst>
        </pc:picChg>
      </pc:sldChg>
      <pc:sldChg chg="modSp modNotes">
        <pc:chgData name="Gigi Kirkham" userId="c9c8626e-517c-4b01-b28f-7d6cf59e7a1f" providerId="ADAL" clId="{C7AAFC30-D8BC-47B9-B832-D28FEB856813}" dt="2025-10-28T05:20:54.675" v="10"/>
        <pc:sldMkLst>
          <pc:docMk/>
          <pc:sldMk cId="8847853" sldId="472"/>
        </pc:sldMkLst>
        <pc:spChg chg="mod">
          <ac:chgData name="Gigi Kirkham" userId="c9c8626e-517c-4b01-b28f-7d6cf59e7a1f" providerId="ADAL" clId="{C7AAFC30-D8BC-47B9-B832-D28FEB856813}" dt="2025-10-28T05:20:54.675" v="10"/>
          <ac:spMkLst>
            <pc:docMk/>
            <pc:sldMk cId="8847853" sldId="472"/>
            <ac:spMk id="5" creationId="{39E4535C-A517-E446-C18D-D0BF1030DCE9}"/>
          </ac:spMkLst>
        </pc:spChg>
        <pc:spChg chg="mod">
          <ac:chgData name="Gigi Kirkham" userId="c9c8626e-517c-4b01-b28f-7d6cf59e7a1f" providerId="ADAL" clId="{C7AAFC30-D8BC-47B9-B832-D28FEB856813}" dt="2025-10-28T05:20:54.675" v="10"/>
          <ac:spMkLst>
            <pc:docMk/>
            <pc:sldMk cId="8847853" sldId="472"/>
            <ac:spMk id="6" creationId="{BB80B2AC-2FBA-F76D-FEFE-3A0758F0BA12}"/>
          </ac:spMkLst>
        </pc:spChg>
        <pc:graphicFrameChg chg="mod">
          <ac:chgData name="Gigi Kirkham" userId="c9c8626e-517c-4b01-b28f-7d6cf59e7a1f" providerId="ADAL" clId="{C7AAFC30-D8BC-47B9-B832-D28FEB856813}" dt="2025-10-28T05:20:54.675" v="10"/>
          <ac:graphicFrameMkLst>
            <pc:docMk/>
            <pc:sldMk cId="8847853" sldId="472"/>
            <ac:graphicFrameMk id="2" creationId="{EE808F74-1501-4343-8A70-A11C153C51B2}"/>
          </ac:graphicFrameMkLst>
        </pc:graphicFrameChg>
        <pc:picChg chg="mod">
          <ac:chgData name="Gigi Kirkham" userId="c9c8626e-517c-4b01-b28f-7d6cf59e7a1f" providerId="ADAL" clId="{C7AAFC30-D8BC-47B9-B832-D28FEB856813}" dt="2025-10-28T05:20:54.675" v="10"/>
          <ac:picMkLst>
            <pc:docMk/>
            <pc:sldMk cId="8847853" sldId="472"/>
            <ac:picMk id="4" creationId="{31E8D089-45D7-46A3-B0EE-9C0680FC03FE}"/>
          </ac:picMkLst>
        </pc:picChg>
      </pc:sldChg>
      <pc:sldChg chg="modSp modNotes">
        <pc:chgData name="Gigi Kirkham" userId="c9c8626e-517c-4b01-b28f-7d6cf59e7a1f" providerId="ADAL" clId="{C7AAFC30-D8BC-47B9-B832-D28FEB856813}" dt="2025-10-28T05:20:54.675" v="10"/>
        <pc:sldMkLst>
          <pc:docMk/>
          <pc:sldMk cId="1858872011" sldId="473"/>
        </pc:sldMkLst>
        <pc:spChg chg="mod">
          <ac:chgData name="Gigi Kirkham" userId="c9c8626e-517c-4b01-b28f-7d6cf59e7a1f" providerId="ADAL" clId="{C7AAFC30-D8BC-47B9-B832-D28FEB856813}" dt="2025-10-28T05:20:54.675" v="10"/>
          <ac:spMkLst>
            <pc:docMk/>
            <pc:sldMk cId="1858872011" sldId="473"/>
            <ac:spMk id="5" creationId="{1EA964F0-E549-F84B-5B67-C3106B381F69}"/>
          </ac:spMkLst>
        </pc:spChg>
        <pc:spChg chg="mod">
          <ac:chgData name="Gigi Kirkham" userId="c9c8626e-517c-4b01-b28f-7d6cf59e7a1f" providerId="ADAL" clId="{C7AAFC30-D8BC-47B9-B832-D28FEB856813}" dt="2025-10-28T05:20:54.675" v="10"/>
          <ac:spMkLst>
            <pc:docMk/>
            <pc:sldMk cId="1858872011" sldId="473"/>
            <ac:spMk id="6" creationId="{37A054CD-E2EC-1BAB-E0C1-86B9D686CC7F}"/>
          </ac:spMkLst>
        </pc:spChg>
        <pc:spChg chg="mod">
          <ac:chgData name="Gigi Kirkham" userId="c9c8626e-517c-4b01-b28f-7d6cf59e7a1f" providerId="ADAL" clId="{C7AAFC30-D8BC-47B9-B832-D28FEB856813}" dt="2025-10-28T05:20:54.675" v="10"/>
          <ac:spMkLst>
            <pc:docMk/>
            <pc:sldMk cId="1858872011" sldId="473"/>
            <ac:spMk id="19" creationId="{126D3630-9F01-4287-9610-673B0F2363AD}"/>
          </ac:spMkLst>
        </pc:spChg>
      </pc:sldChg>
      <pc:sldChg chg="addSp delSp modSp add del mod delAnim">
        <pc:chgData name="Gigi Kirkham" userId="c9c8626e-517c-4b01-b28f-7d6cf59e7a1f" providerId="ADAL" clId="{C7AAFC30-D8BC-47B9-B832-D28FEB856813}" dt="2025-10-28T21:17:41.685" v="54" actId="2696"/>
        <pc:sldMkLst>
          <pc:docMk/>
          <pc:sldMk cId="3982979623" sldId="474"/>
        </pc:sldMkLst>
        <pc:spChg chg="del mod topLvl">
          <ac:chgData name="Gigi Kirkham" userId="c9c8626e-517c-4b01-b28f-7d6cf59e7a1f" providerId="ADAL" clId="{C7AAFC30-D8BC-47B9-B832-D28FEB856813}" dt="2025-10-28T05:42:30.755" v="46" actId="478"/>
          <ac:spMkLst>
            <pc:docMk/>
            <pc:sldMk cId="3982979623" sldId="474"/>
            <ac:spMk id="4" creationId="{14860A40-6160-AC08-5993-D4D58965B085}"/>
          </ac:spMkLst>
        </pc:spChg>
        <pc:spChg chg="del mod topLvl">
          <ac:chgData name="Gigi Kirkham" userId="c9c8626e-517c-4b01-b28f-7d6cf59e7a1f" providerId="ADAL" clId="{C7AAFC30-D8BC-47B9-B832-D28FEB856813}" dt="2025-10-28T05:42:31.865" v="47" actId="478"/>
          <ac:spMkLst>
            <pc:docMk/>
            <pc:sldMk cId="3982979623" sldId="474"/>
            <ac:spMk id="6" creationId="{23A18A63-D6C4-6167-A16B-4D564E48E6A8}"/>
          </ac:spMkLst>
        </pc:spChg>
        <pc:grpChg chg="del">
          <ac:chgData name="Gigi Kirkham" userId="c9c8626e-517c-4b01-b28f-7d6cf59e7a1f" providerId="ADAL" clId="{C7AAFC30-D8BC-47B9-B832-D28FEB856813}" dt="2025-10-28T05:42:28.890" v="45" actId="165"/>
          <ac:grpSpMkLst>
            <pc:docMk/>
            <pc:sldMk cId="3982979623" sldId="474"/>
            <ac:grpSpMk id="10" creationId="{FE348E24-14BD-1AFD-88BA-745AEFD7BE05}"/>
          </ac:grpSpMkLst>
        </pc:grpChg>
        <pc:picChg chg="del mod topLvl">
          <ac:chgData name="Gigi Kirkham" userId="c9c8626e-517c-4b01-b28f-7d6cf59e7a1f" providerId="ADAL" clId="{C7AAFC30-D8BC-47B9-B832-D28FEB856813}" dt="2025-10-28T05:44:02.139" v="48" actId="478"/>
          <ac:picMkLst>
            <pc:docMk/>
            <pc:sldMk cId="3982979623" sldId="474"/>
            <ac:picMk id="2" creationId="{835F4F6E-C504-64AD-DC00-4B1A9CC40B4D}"/>
          </ac:picMkLst>
        </pc:picChg>
        <pc:picChg chg="add mod">
          <ac:chgData name="Gigi Kirkham" userId="c9c8626e-517c-4b01-b28f-7d6cf59e7a1f" providerId="ADAL" clId="{C7AAFC30-D8BC-47B9-B832-D28FEB856813}" dt="2025-10-28T05:45:51.711" v="53" actId="1076"/>
          <ac:picMkLst>
            <pc:docMk/>
            <pc:sldMk cId="3982979623" sldId="474"/>
            <ac:picMk id="7" creationId="{91420257-0EA6-7B4D-DF5E-CA0A3779C0D4}"/>
          </ac:picMkLst>
        </pc:picChg>
      </pc:sldChg>
      <pc:sldMasterChg chg="modSp modSldLayout">
        <pc:chgData name="Gigi Kirkham" userId="c9c8626e-517c-4b01-b28f-7d6cf59e7a1f" providerId="ADAL" clId="{C7AAFC30-D8BC-47B9-B832-D28FEB856813}" dt="2025-10-28T05:20:54.675" v="10"/>
        <pc:sldMasterMkLst>
          <pc:docMk/>
          <pc:sldMasterMk cId="2566131746" sldId="2147483672"/>
        </pc:sldMasterMkLst>
        <pc:spChg chg="mod">
          <ac:chgData name="Gigi Kirkham" userId="c9c8626e-517c-4b01-b28f-7d6cf59e7a1f" providerId="ADAL" clId="{C7AAFC30-D8BC-47B9-B832-D28FEB856813}" dt="2025-10-28T05:20:54.675" v="10"/>
          <ac:spMkLst>
            <pc:docMk/>
            <pc:sldMasterMk cId="2566131746" sldId="2147483672"/>
            <ac:spMk id="3" creationId="{00000000-0000-0000-0000-000000000000}"/>
          </ac:spMkLst>
        </pc:spChg>
        <pc:picChg chg="mod">
          <ac:chgData name="Gigi Kirkham" userId="c9c8626e-517c-4b01-b28f-7d6cf59e7a1f" providerId="ADAL" clId="{C7AAFC30-D8BC-47B9-B832-D28FEB856813}" dt="2025-10-28T05:20:54.675" v="10"/>
          <ac:picMkLst>
            <pc:docMk/>
            <pc:sldMasterMk cId="2566131746" sldId="2147483672"/>
            <ac:picMk id="16" creationId="{74F32236-F2DD-4964-86F3-0607B7C74FA5}"/>
          </ac:picMkLst>
        </pc:picChg>
        <pc:sldLayoutChg chg="modSp">
          <pc:chgData name="Gigi Kirkham" userId="c9c8626e-517c-4b01-b28f-7d6cf59e7a1f" providerId="ADAL" clId="{C7AAFC30-D8BC-47B9-B832-D28FEB856813}" dt="2025-10-28T05:20:54.675" v="10"/>
          <pc:sldLayoutMkLst>
            <pc:docMk/>
            <pc:sldMasterMk cId="2566131746" sldId="2147483672"/>
            <pc:sldLayoutMk cId="3606888295" sldId="2147483679"/>
          </pc:sldLayoutMkLst>
          <pc:spChg chg="mod">
            <ac:chgData name="Gigi Kirkham" userId="c9c8626e-517c-4b01-b28f-7d6cf59e7a1f" providerId="ADAL" clId="{C7AAFC30-D8BC-47B9-B832-D28FEB856813}" dt="2025-10-28T05:20:54.675" v="10"/>
            <ac:spMkLst>
              <pc:docMk/>
              <pc:sldMasterMk cId="2566131746" sldId="2147483672"/>
              <pc:sldLayoutMk cId="3606888295" sldId="2147483679"/>
              <ac:spMk id="2" creationId="{00000000-0000-0000-0000-000000000000}"/>
            </ac:spMkLst>
          </pc:spChg>
          <pc:spChg chg="mod">
            <ac:chgData name="Gigi Kirkham" userId="c9c8626e-517c-4b01-b28f-7d6cf59e7a1f" providerId="ADAL" clId="{C7AAFC30-D8BC-47B9-B832-D28FEB856813}" dt="2025-10-28T05:20:54.675" v="10"/>
            <ac:spMkLst>
              <pc:docMk/>
              <pc:sldMasterMk cId="2566131746" sldId="2147483672"/>
              <pc:sldLayoutMk cId="3606888295" sldId="2147483679"/>
              <ac:spMk id="4" creationId="{00000000-0000-0000-0000-000000000000}"/>
            </ac:spMkLst>
          </pc:spChg>
          <pc:spChg chg="mod">
            <ac:chgData name="Gigi Kirkham" userId="c9c8626e-517c-4b01-b28f-7d6cf59e7a1f" providerId="ADAL" clId="{C7AAFC30-D8BC-47B9-B832-D28FEB856813}" dt="2025-10-28T05:20:54.675" v="10"/>
            <ac:spMkLst>
              <pc:docMk/>
              <pc:sldMasterMk cId="2566131746" sldId="2147483672"/>
              <pc:sldLayoutMk cId="3606888295" sldId="2147483679"/>
              <ac:spMk id="6" creationId="{500F6588-C8F7-43FB-826F-699AA974DACF}"/>
            </ac:spMkLst>
          </pc:spChg>
          <pc:spChg chg="mod">
            <ac:chgData name="Gigi Kirkham" userId="c9c8626e-517c-4b01-b28f-7d6cf59e7a1f" providerId="ADAL" clId="{C7AAFC30-D8BC-47B9-B832-D28FEB856813}" dt="2025-10-28T05:20:54.675" v="10"/>
            <ac:spMkLst>
              <pc:docMk/>
              <pc:sldMasterMk cId="2566131746" sldId="2147483672"/>
              <pc:sldLayoutMk cId="3606888295" sldId="2147483679"/>
              <ac:spMk id="9" creationId="{34CBC42D-B633-4F5F-AAD7-30B47732E662}"/>
            </ac:spMkLst>
          </pc:spChg>
          <pc:spChg chg="mod">
            <ac:chgData name="Gigi Kirkham" userId="c9c8626e-517c-4b01-b28f-7d6cf59e7a1f" providerId="ADAL" clId="{C7AAFC30-D8BC-47B9-B832-D28FEB856813}" dt="2025-10-28T05:20:54.675" v="10"/>
            <ac:spMkLst>
              <pc:docMk/>
              <pc:sldMasterMk cId="2566131746" sldId="2147483672"/>
              <pc:sldLayoutMk cId="3606888295" sldId="2147483679"/>
              <ac:spMk id="17" creationId="{DC211683-0F54-A7E8-5696-8C71CC64520C}"/>
            </ac:spMkLst>
          </pc:spChg>
          <pc:picChg chg="mod">
            <ac:chgData name="Gigi Kirkham" userId="c9c8626e-517c-4b01-b28f-7d6cf59e7a1f" providerId="ADAL" clId="{C7AAFC30-D8BC-47B9-B832-D28FEB856813}" dt="2025-10-28T05:20:54.675" v="10"/>
            <ac:picMkLst>
              <pc:docMk/>
              <pc:sldMasterMk cId="2566131746" sldId="2147483672"/>
              <pc:sldLayoutMk cId="3606888295" sldId="2147483679"/>
              <ac:picMk id="5" creationId="{7406EB28-456C-4C43-9E34-4D9A9B2BC57F}"/>
            </ac:picMkLst>
          </pc:picChg>
          <pc:cxnChg chg="mod">
            <ac:chgData name="Gigi Kirkham" userId="c9c8626e-517c-4b01-b28f-7d6cf59e7a1f" providerId="ADAL" clId="{C7AAFC30-D8BC-47B9-B832-D28FEB856813}" dt="2025-10-28T05:20:54.675" v="10"/>
            <ac:cxnSpMkLst>
              <pc:docMk/>
              <pc:sldMasterMk cId="2566131746" sldId="2147483672"/>
              <pc:sldLayoutMk cId="3606888295" sldId="2147483679"/>
              <ac:cxnSpMk id="14" creationId="{EDDF3C40-B297-97F2-758D-C3FC5689D6FB}"/>
            </ac:cxnSpMkLst>
          </pc:cxnChg>
        </pc:sldLayoutChg>
        <pc:sldLayoutChg chg="modSp">
          <pc:chgData name="Gigi Kirkham" userId="c9c8626e-517c-4b01-b28f-7d6cf59e7a1f" providerId="ADAL" clId="{C7AAFC30-D8BC-47B9-B832-D28FEB856813}" dt="2025-10-28T05:20:54.675" v="10"/>
          <pc:sldLayoutMkLst>
            <pc:docMk/>
            <pc:sldMasterMk cId="2566131746" sldId="2147483672"/>
            <pc:sldLayoutMk cId="275202313" sldId="2147483708"/>
          </pc:sldLayoutMkLst>
          <pc:spChg chg="mod">
            <ac:chgData name="Gigi Kirkham" userId="c9c8626e-517c-4b01-b28f-7d6cf59e7a1f" providerId="ADAL" clId="{C7AAFC30-D8BC-47B9-B832-D28FEB856813}" dt="2025-10-28T05:20:54.675" v="10"/>
            <ac:spMkLst>
              <pc:docMk/>
              <pc:sldMasterMk cId="2566131746" sldId="2147483672"/>
              <pc:sldLayoutMk cId="275202313" sldId="2147483708"/>
              <ac:spMk id="2" creationId="{1D2BDB8B-7279-4EDB-947D-6E77E1136A43}"/>
            </ac:spMkLst>
          </pc:spChg>
          <pc:spChg chg="mod">
            <ac:chgData name="Gigi Kirkham" userId="c9c8626e-517c-4b01-b28f-7d6cf59e7a1f" providerId="ADAL" clId="{C7AAFC30-D8BC-47B9-B832-D28FEB856813}" dt="2025-10-28T05:20:54.675" v="10"/>
            <ac:spMkLst>
              <pc:docMk/>
              <pc:sldMasterMk cId="2566131746" sldId="2147483672"/>
              <pc:sldLayoutMk cId="275202313" sldId="2147483708"/>
              <ac:spMk id="3" creationId="{00000000-0000-0000-0000-000000000000}"/>
            </ac:spMkLst>
          </pc:spChg>
          <pc:spChg chg="mod">
            <ac:chgData name="Gigi Kirkham" userId="c9c8626e-517c-4b01-b28f-7d6cf59e7a1f" providerId="ADAL" clId="{C7AAFC30-D8BC-47B9-B832-D28FEB856813}" dt="2025-10-28T05:20:54.675" v="10"/>
            <ac:spMkLst>
              <pc:docMk/>
              <pc:sldMasterMk cId="2566131746" sldId="2147483672"/>
              <pc:sldLayoutMk cId="275202313" sldId="2147483708"/>
              <ac:spMk id="5" creationId="{3B6D4505-E09F-2E55-1F49-03BB7AF13880}"/>
            </ac:spMkLst>
          </pc:spChg>
          <pc:picChg chg="mod">
            <ac:chgData name="Gigi Kirkham" userId="c9c8626e-517c-4b01-b28f-7d6cf59e7a1f" providerId="ADAL" clId="{C7AAFC30-D8BC-47B9-B832-D28FEB856813}" dt="2025-10-28T05:20:54.675" v="10"/>
            <ac:picMkLst>
              <pc:docMk/>
              <pc:sldMasterMk cId="2566131746" sldId="2147483672"/>
              <pc:sldLayoutMk cId="275202313" sldId="2147483708"/>
              <ac:picMk id="4" creationId="{DA42BC85-EF43-40B1-BE03-72BD871050BF}"/>
            </ac:picMkLst>
          </pc:picChg>
        </pc:sldLayoutChg>
      </pc:sldMasterChg>
      <pc:sldMasterChg chg="modSp modSldLayout">
        <pc:chgData name="Gigi Kirkham" userId="c9c8626e-517c-4b01-b28f-7d6cf59e7a1f" providerId="ADAL" clId="{C7AAFC30-D8BC-47B9-B832-D28FEB856813}" dt="2025-10-28T05:20:54.675" v="10"/>
        <pc:sldMasterMkLst>
          <pc:docMk/>
          <pc:sldMasterMk cId="2123514664" sldId="2147483709"/>
        </pc:sldMasterMkLst>
        <pc:spChg chg="mod">
          <ac:chgData name="Gigi Kirkham" userId="c9c8626e-517c-4b01-b28f-7d6cf59e7a1f" providerId="ADAL" clId="{C7AAFC30-D8BC-47B9-B832-D28FEB856813}" dt="2025-10-28T05:20:54.675" v="10"/>
          <ac:spMkLst>
            <pc:docMk/>
            <pc:sldMasterMk cId="2123514664" sldId="2147483709"/>
            <ac:spMk id="3" creationId="{00000000-0000-0000-0000-000000000000}"/>
          </ac:spMkLst>
        </pc:spChg>
        <pc:picChg chg="mod">
          <ac:chgData name="Gigi Kirkham" userId="c9c8626e-517c-4b01-b28f-7d6cf59e7a1f" providerId="ADAL" clId="{C7AAFC30-D8BC-47B9-B832-D28FEB856813}" dt="2025-10-28T05:20:54.675" v="10"/>
          <ac:picMkLst>
            <pc:docMk/>
            <pc:sldMasterMk cId="2123514664" sldId="2147483709"/>
            <ac:picMk id="16" creationId="{74F32236-F2DD-4964-86F3-0607B7C74FA5}"/>
          </ac:picMkLst>
        </pc:picChg>
        <pc:sldLayoutChg chg="modSp">
          <pc:chgData name="Gigi Kirkham" userId="c9c8626e-517c-4b01-b28f-7d6cf59e7a1f" providerId="ADAL" clId="{C7AAFC30-D8BC-47B9-B832-D28FEB856813}" dt="2025-10-28T05:20:54.675" v="10"/>
          <pc:sldLayoutMkLst>
            <pc:docMk/>
            <pc:sldMasterMk cId="2123514664" sldId="2147483709"/>
            <pc:sldLayoutMk cId="3684050955" sldId="2147483710"/>
          </pc:sldLayoutMkLst>
          <pc:spChg chg="mod">
            <ac:chgData name="Gigi Kirkham" userId="c9c8626e-517c-4b01-b28f-7d6cf59e7a1f" providerId="ADAL" clId="{C7AAFC30-D8BC-47B9-B832-D28FEB856813}" dt="2025-10-28T05:20:54.675" v="10"/>
            <ac:spMkLst>
              <pc:docMk/>
              <pc:sldMasterMk cId="2123514664" sldId="2147483709"/>
              <pc:sldLayoutMk cId="3684050955" sldId="2147483710"/>
              <ac:spMk id="2" creationId="{00000000-0000-0000-0000-000000000000}"/>
            </ac:spMkLst>
          </pc:spChg>
          <pc:spChg chg="mod">
            <ac:chgData name="Gigi Kirkham" userId="c9c8626e-517c-4b01-b28f-7d6cf59e7a1f" providerId="ADAL" clId="{C7AAFC30-D8BC-47B9-B832-D28FEB856813}" dt="2025-10-28T05:20:54.675" v="10"/>
            <ac:spMkLst>
              <pc:docMk/>
              <pc:sldMasterMk cId="2123514664" sldId="2147483709"/>
              <pc:sldLayoutMk cId="3684050955" sldId="2147483710"/>
              <ac:spMk id="4" creationId="{00000000-0000-0000-0000-000000000000}"/>
            </ac:spMkLst>
          </pc:spChg>
          <pc:spChg chg="mod">
            <ac:chgData name="Gigi Kirkham" userId="c9c8626e-517c-4b01-b28f-7d6cf59e7a1f" providerId="ADAL" clId="{C7AAFC30-D8BC-47B9-B832-D28FEB856813}" dt="2025-10-28T05:20:54.675" v="10"/>
            <ac:spMkLst>
              <pc:docMk/>
              <pc:sldMasterMk cId="2123514664" sldId="2147483709"/>
              <pc:sldLayoutMk cId="3684050955" sldId="2147483710"/>
              <ac:spMk id="6" creationId="{500F6588-C8F7-43FB-826F-699AA974DACF}"/>
            </ac:spMkLst>
          </pc:spChg>
          <pc:spChg chg="mod">
            <ac:chgData name="Gigi Kirkham" userId="c9c8626e-517c-4b01-b28f-7d6cf59e7a1f" providerId="ADAL" clId="{C7AAFC30-D8BC-47B9-B832-D28FEB856813}" dt="2025-10-28T05:20:54.675" v="10"/>
            <ac:spMkLst>
              <pc:docMk/>
              <pc:sldMasterMk cId="2123514664" sldId="2147483709"/>
              <pc:sldLayoutMk cId="3684050955" sldId="2147483710"/>
              <ac:spMk id="9" creationId="{34CBC42D-B633-4F5F-AAD7-30B47732E662}"/>
            </ac:spMkLst>
          </pc:spChg>
          <pc:spChg chg="mod">
            <ac:chgData name="Gigi Kirkham" userId="c9c8626e-517c-4b01-b28f-7d6cf59e7a1f" providerId="ADAL" clId="{C7AAFC30-D8BC-47B9-B832-D28FEB856813}" dt="2025-10-28T05:20:54.675" v="10"/>
            <ac:spMkLst>
              <pc:docMk/>
              <pc:sldMasterMk cId="2123514664" sldId="2147483709"/>
              <pc:sldLayoutMk cId="3684050955" sldId="2147483710"/>
              <ac:spMk id="17" creationId="{DC211683-0F54-A7E8-5696-8C71CC64520C}"/>
            </ac:spMkLst>
          </pc:spChg>
          <pc:picChg chg="mod">
            <ac:chgData name="Gigi Kirkham" userId="c9c8626e-517c-4b01-b28f-7d6cf59e7a1f" providerId="ADAL" clId="{C7AAFC30-D8BC-47B9-B832-D28FEB856813}" dt="2025-10-28T05:20:54.675" v="10"/>
            <ac:picMkLst>
              <pc:docMk/>
              <pc:sldMasterMk cId="2123514664" sldId="2147483709"/>
              <pc:sldLayoutMk cId="3684050955" sldId="2147483710"/>
              <ac:picMk id="5" creationId="{7406EB28-456C-4C43-9E34-4D9A9B2BC57F}"/>
            </ac:picMkLst>
          </pc:picChg>
          <pc:cxnChg chg="mod">
            <ac:chgData name="Gigi Kirkham" userId="c9c8626e-517c-4b01-b28f-7d6cf59e7a1f" providerId="ADAL" clId="{C7AAFC30-D8BC-47B9-B832-D28FEB856813}" dt="2025-10-28T05:20:54.675" v="10"/>
            <ac:cxnSpMkLst>
              <pc:docMk/>
              <pc:sldMasterMk cId="2123514664" sldId="2147483709"/>
              <pc:sldLayoutMk cId="3684050955" sldId="2147483710"/>
              <ac:cxnSpMk id="14" creationId="{EDDF3C40-B297-97F2-758D-C3FC5689D6FB}"/>
            </ac:cxnSpMkLst>
          </pc:cxnChg>
        </pc:sldLayoutChg>
        <pc:sldLayoutChg chg="modSp">
          <pc:chgData name="Gigi Kirkham" userId="c9c8626e-517c-4b01-b28f-7d6cf59e7a1f" providerId="ADAL" clId="{C7AAFC30-D8BC-47B9-B832-D28FEB856813}" dt="2025-10-28T05:20:54.675" v="10"/>
          <pc:sldLayoutMkLst>
            <pc:docMk/>
            <pc:sldMasterMk cId="2123514664" sldId="2147483709"/>
            <pc:sldLayoutMk cId="2471264759" sldId="2147483711"/>
          </pc:sldLayoutMkLst>
          <pc:spChg chg="mod">
            <ac:chgData name="Gigi Kirkham" userId="c9c8626e-517c-4b01-b28f-7d6cf59e7a1f" providerId="ADAL" clId="{C7AAFC30-D8BC-47B9-B832-D28FEB856813}" dt="2025-10-28T05:20:54.675" v="10"/>
            <ac:spMkLst>
              <pc:docMk/>
              <pc:sldMasterMk cId="2123514664" sldId="2147483709"/>
              <pc:sldLayoutMk cId="2471264759" sldId="2147483711"/>
              <ac:spMk id="2" creationId="{1D2BDB8B-7279-4EDB-947D-6E77E1136A43}"/>
            </ac:spMkLst>
          </pc:spChg>
          <pc:picChg chg="mod">
            <ac:chgData name="Gigi Kirkham" userId="c9c8626e-517c-4b01-b28f-7d6cf59e7a1f" providerId="ADAL" clId="{C7AAFC30-D8BC-47B9-B832-D28FEB856813}" dt="2025-10-28T05:20:54.675" v="10"/>
            <ac:picMkLst>
              <pc:docMk/>
              <pc:sldMasterMk cId="2123514664" sldId="2147483709"/>
              <pc:sldLayoutMk cId="2471264759" sldId="2147483711"/>
              <ac:picMk id="4" creationId="{DA42BC85-EF43-40B1-BE03-72BD871050BF}"/>
            </ac:picMkLst>
          </pc:picChg>
        </pc:sldLayoutChg>
        <pc:sldLayoutChg chg="modSp">
          <pc:chgData name="Gigi Kirkham" userId="c9c8626e-517c-4b01-b28f-7d6cf59e7a1f" providerId="ADAL" clId="{C7AAFC30-D8BC-47B9-B832-D28FEB856813}" dt="2025-10-28T05:20:54.675" v="10"/>
          <pc:sldLayoutMkLst>
            <pc:docMk/>
            <pc:sldMasterMk cId="2123514664" sldId="2147483709"/>
            <pc:sldLayoutMk cId="447109427" sldId="2147483712"/>
          </pc:sldLayoutMkLst>
          <pc:spChg chg="mod">
            <ac:chgData name="Gigi Kirkham" userId="c9c8626e-517c-4b01-b28f-7d6cf59e7a1f" providerId="ADAL" clId="{C7AAFC30-D8BC-47B9-B832-D28FEB856813}" dt="2025-10-28T05:20:54.675" v="10"/>
            <ac:spMkLst>
              <pc:docMk/>
              <pc:sldMasterMk cId="2123514664" sldId="2147483709"/>
              <pc:sldLayoutMk cId="447109427" sldId="2147483712"/>
              <ac:spMk id="2" creationId="{1D2BDB8B-7279-4EDB-947D-6E77E1136A43}"/>
            </ac:spMkLst>
          </pc:spChg>
          <pc:spChg chg="mod">
            <ac:chgData name="Gigi Kirkham" userId="c9c8626e-517c-4b01-b28f-7d6cf59e7a1f" providerId="ADAL" clId="{C7AAFC30-D8BC-47B9-B832-D28FEB856813}" dt="2025-10-28T05:20:54.675" v="10"/>
            <ac:spMkLst>
              <pc:docMk/>
              <pc:sldMasterMk cId="2123514664" sldId="2147483709"/>
              <pc:sldLayoutMk cId="447109427" sldId="2147483712"/>
              <ac:spMk id="3" creationId="{00000000-0000-0000-0000-000000000000}"/>
            </ac:spMkLst>
          </pc:spChg>
          <pc:spChg chg="mod">
            <ac:chgData name="Gigi Kirkham" userId="c9c8626e-517c-4b01-b28f-7d6cf59e7a1f" providerId="ADAL" clId="{C7AAFC30-D8BC-47B9-B832-D28FEB856813}" dt="2025-10-28T05:20:54.675" v="10"/>
            <ac:spMkLst>
              <pc:docMk/>
              <pc:sldMasterMk cId="2123514664" sldId="2147483709"/>
              <pc:sldLayoutMk cId="447109427" sldId="2147483712"/>
              <ac:spMk id="5" creationId="{3B6D4505-E09F-2E55-1F49-03BB7AF13880}"/>
            </ac:spMkLst>
          </pc:spChg>
          <pc:picChg chg="mod">
            <ac:chgData name="Gigi Kirkham" userId="c9c8626e-517c-4b01-b28f-7d6cf59e7a1f" providerId="ADAL" clId="{C7AAFC30-D8BC-47B9-B832-D28FEB856813}" dt="2025-10-28T05:20:54.675" v="10"/>
            <ac:picMkLst>
              <pc:docMk/>
              <pc:sldMasterMk cId="2123514664" sldId="2147483709"/>
              <pc:sldLayoutMk cId="447109427" sldId="2147483712"/>
              <ac:picMk id="4" creationId="{DA42BC85-EF43-40B1-BE03-72BD871050BF}"/>
            </ac:picMkLst>
          </pc:picChg>
        </pc:sldLayoutChg>
      </pc:sldMasterChg>
      <pc:sldMasterChg chg="modSp modSldLayout">
        <pc:chgData name="Gigi Kirkham" userId="c9c8626e-517c-4b01-b28f-7d6cf59e7a1f" providerId="ADAL" clId="{C7AAFC30-D8BC-47B9-B832-D28FEB856813}" dt="2025-10-28T05:20:54.675" v="10"/>
        <pc:sldMasterMkLst>
          <pc:docMk/>
          <pc:sldMasterMk cId="398904839" sldId="2147483713"/>
        </pc:sldMasterMkLst>
        <pc:spChg chg="mod">
          <ac:chgData name="Gigi Kirkham" userId="c9c8626e-517c-4b01-b28f-7d6cf59e7a1f" providerId="ADAL" clId="{C7AAFC30-D8BC-47B9-B832-D28FEB856813}" dt="2025-10-28T05:20:54.675" v="10"/>
          <ac:spMkLst>
            <pc:docMk/>
            <pc:sldMasterMk cId="398904839" sldId="2147483713"/>
            <ac:spMk id="3" creationId="{00000000-0000-0000-0000-000000000000}"/>
          </ac:spMkLst>
        </pc:spChg>
        <pc:picChg chg="mod">
          <ac:chgData name="Gigi Kirkham" userId="c9c8626e-517c-4b01-b28f-7d6cf59e7a1f" providerId="ADAL" clId="{C7AAFC30-D8BC-47B9-B832-D28FEB856813}" dt="2025-10-28T05:20:54.675" v="10"/>
          <ac:picMkLst>
            <pc:docMk/>
            <pc:sldMasterMk cId="398904839" sldId="2147483713"/>
            <ac:picMk id="16" creationId="{74F32236-F2DD-4964-86F3-0607B7C74FA5}"/>
          </ac:picMkLst>
        </pc:picChg>
        <pc:sldLayoutChg chg="modSp">
          <pc:chgData name="Gigi Kirkham" userId="c9c8626e-517c-4b01-b28f-7d6cf59e7a1f" providerId="ADAL" clId="{C7AAFC30-D8BC-47B9-B832-D28FEB856813}" dt="2025-10-28T05:20:54.675" v="10"/>
          <pc:sldLayoutMkLst>
            <pc:docMk/>
            <pc:sldMasterMk cId="398904839" sldId="2147483713"/>
            <pc:sldLayoutMk cId="3658387268" sldId="2147483714"/>
          </pc:sldLayoutMkLst>
          <pc:spChg chg="mod">
            <ac:chgData name="Gigi Kirkham" userId="c9c8626e-517c-4b01-b28f-7d6cf59e7a1f" providerId="ADAL" clId="{C7AAFC30-D8BC-47B9-B832-D28FEB856813}" dt="2025-10-28T05:20:54.675" v="10"/>
            <ac:spMkLst>
              <pc:docMk/>
              <pc:sldMasterMk cId="398904839" sldId="2147483713"/>
              <pc:sldLayoutMk cId="3658387268" sldId="2147483714"/>
              <ac:spMk id="2" creationId="{00000000-0000-0000-0000-000000000000}"/>
            </ac:spMkLst>
          </pc:spChg>
          <pc:spChg chg="mod">
            <ac:chgData name="Gigi Kirkham" userId="c9c8626e-517c-4b01-b28f-7d6cf59e7a1f" providerId="ADAL" clId="{C7AAFC30-D8BC-47B9-B832-D28FEB856813}" dt="2025-10-28T05:20:54.675" v="10"/>
            <ac:spMkLst>
              <pc:docMk/>
              <pc:sldMasterMk cId="398904839" sldId="2147483713"/>
              <pc:sldLayoutMk cId="3658387268" sldId="2147483714"/>
              <ac:spMk id="4" creationId="{00000000-0000-0000-0000-000000000000}"/>
            </ac:spMkLst>
          </pc:spChg>
          <pc:spChg chg="mod">
            <ac:chgData name="Gigi Kirkham" userId="c9c8626e-517c-4b01-b28f-7d6cf59e7a1f" providerId="ADAL" clId="{C7AAFC30-D8BC-47B9-B832-D28FEB856813}" dt="2025-10-28T05:20:54.675" v="10"/>
            <ac:spMkLst>
              <pc:docMk/>
              <pc:sldMasterMk cId="398904839" sldId="2147483713"/>
              <pc:sldLayoutMk cId="3658387268" sldId="2147483714"/>
              <ac:spMk id="6" creationId="{500F6588-C8F7-43FB-826F-699AA974DACF}"/>
            </ac:spMkLst>
          </pc:spChg>
          <pc:spChg chg="mod">
            <ac:chgData name="Gigi Kirkham" userId="c9c8626e-517c-4b01-b28f-7d6cf59e7a1f" providerId="ADAL" clId="{C7AAFC30-D8BC-47B9-B832-D28FEB856813}" dt="2025-10-28T05:20:54.675" v="10"/>
            <ac:spMkLst>
              <pc:docMk/>
              <pc:sldMasterMk cId="398904839" sldId="2147483713"/>
              <pc:sldLayoutMk cId="3658387268" sldId="2147483714"/>
              <ac:spMk id="9" creationId="{34CBC42D-B633-4F5F-AAD7-30B47732E662}"/>
            </ac:spMkLst>
          </pc:spChg>
          <pc:spChg chg="mod">
            <ac:chgData name="Gigi Kirkham" userId="c9c8626e-517c-4b01-b28f-7d6cf59e7a1f" providerId="ADAL" clId="{C7AAFC30-D8BC-47B9-B832-D28FEB856813}" dt="2025-10-28T05:20:54.675" v="10"/>
            <ac:spMkLst>
              <pc:docMk/>
              <pc:sldMasterMk cId="398904839" sldId="2147483713"/>
              <pc:sldLayoutMk cId="3658387268" sldId="2147483714"/>
              <ac:spMk id="17" creationId="{DC211683-0F54-A7E8-5696-8C71CC64520C}"/>
            </ac:spMkLst>
          </pc:spChg>
          <pc:picChg chg="mod">
            <ac:chgData name="Gigi Kirkham" userId="c9c8626e-517c-4b01-b28f-7d6cf59e7a1f" providerId="ADAL" clId="{C7AAFC30-D8BC-47B9-B832-D28FEB856813}" dt="2025-10-28T05:20:54.675" v="10"/>
            <ac:picMkLst>
              <pc:docMk/>
              <pc:sldMasterMk cId="398904839" sldId="2147483713"/>
              <pc:sldLayoutMk cId="3658387268" sldId="2147483714"/>
              <ac:picMk id="5" creationId="{7406EB28-456C-4C43-9E34-4D9A9B2BC57F}"/>
            </ac:picMkLst>
          </pc:picChg>
          <pc:cxnChg chg="mod">
            <ac:chgData name="Gigi Kirkham" userId="c9c8626e-517c-4b01-b28f-7d6cf59e7a1f" providerId="ADAL" clId="{C7AAFC30-D8BC-47B9-B832-D28FEB856813}" dt="2025-10-28T05:20:54.675" v="10"/>
            <ac:cxnSpMkLst>
              <pc:docMk/>
              <pc:sldMasterMk cId="398904839" sldId="2147483713"/>
              <pc:sldLayoutMk cId="3658387268" sldId="2147483714"/>
              <ac:cxnSpMk id="14" creationId="{EDDF3C40-B297-97F2-758D-C3FC5689D6FB}"/>
            </ac:cxnSpMkLst>
          </pc:cxnChg>
        </pc:sldLayoutChg>
        <pc:sldLayoutChg chg="modSp">
          <pc:chgData name="Gigi Kirkham" userId="c9c8626e-517c-4b01-b28f-7d6cf59e7a1f" providerId="ADAL" clId="{C7AAFC30-D8BC-47B9-B832-D28FEB856813}" dt="2025-10-28T05:20:54.675" v="10"/>
          <pc:sldLayoutMkLst>
            <pc:docMk/>
            <pc:sldMasterMk cId="398904839" sldId="2147483713"/>
            <pc:sldLayoutMk cId="108402848" sldId="2147483715"/>
          </pc:sldLayoutMkLst>
          <pc:spChg chg="mod">
            <ac:chgData name="Gigi Kirkham" userId="c9c8626e-517c-4b01-b28f-7d6cf59e7a1f" providerId="ADAL" clId="{C7AAFC30-D8BC-47B9-B832-D28FEB856813}" dt="2025-10-28T05:20:54.675" v="10"/>
            <ac:spMkLst>
              <pc:docMk/>
              <pc:sldMasterMk cId="398904839" sldId="2147483713"/>
              <pc:sldLayoutMk cId="108402848" sldId="2147483715"/>
              <ac:spMk id="2" creationId="{1D2BDB8B-7279-4EDB-947D-6E77E1136A43}"/>
            </ac:spMkLst>
          </pc:spChg>
          <pc:picChg chg="mod">
            <ac:chgData name="Gigi Kirkham" userId="c9c8626e-517c-4b01-b28f-7d6cf59e7a1f" providerId="ADAL" clId="{C7AAFC30-D8BC-47B9-B832-D28FEB856813}" dt="2025-10-28T05:20:54.675" v="10"/>
            <ac:picMkLst>
              <pc:docMk/>
              <pc:sldMasterMk cId="398904839" sldId="2147483713"/>
              <pc:sldLayoutMk cId="108402848" sldId="2147483715"/>
              <ac:picMk id="4" creationId="{DA42BC85-EF43-40B1-BE03-72BD871050BF}"/>
            </ac:picMkLst>
          </pc:picChg>
        </pc:sldLayoutChg>
        <pc:sldLayoutChg chg="modSp">
          <pc:chgData name="Gigi Kirkham" userId="c9c8626e-517c-4b01-b28f-7d6cf59e7a1f" providerId="ADAL" clId="{C7AAFC30-D8BC-47B9-B832-D28FEB856813}" dt="2025-10-28T05:20:54.675" v="10"/>
          <pc:sldLayoutMkLst>
            <pc:docMk/>
            <pc:sldMasterMk cId="398904839" sldId="2147483713"/>
            <pc:sldLayoutMk cId="3216638549" sldId="2147483716"/>
          </pc:sldLayoutMkLst>
          <pc:spChg chg="mod">
            <ac:chgData name="Gigi Kirkham" userId="c9c8626e-517c-4b01-b28f-7d6cf59e7a1f" providerId="ADAL" clId="{C7AAFC30-D8BC-47B9-B832-D28FEB856813}" dt="2025-10-28T05:20:54.675" v="10"/>
            <ac:spMkLst>
              <pc:docMk/>
              <pc:sldMasterMk cId="398904839" sldId="2147483713"/>
              <pc:sldLayoutMk cId="3216638549" sldId="2147483716"/>
              <ac:spMk id="2" creationId="{1D2BDB8B-7279-4EDB-947D-6E77E1136A43}"/>
            </ac:spMkLst>
          </pc:spChg>
          <pc:spChg chg="mod">
            <ac:chgData name="Gigi Kirkham" userId="c9c8626e-517c-4b01-b28f-7d6cf59e7a1f" providerId="ADAL" clId="{C7AAFC30-D8BC-47B9-B832-D28FEB856813}" dt="2025-10-28T05:20:54.675" v="10"/>
            <ac:spMkLst>
              <pc:docMk/>
              <pc:sldMasterMk cId="398904839" sldId="2147483713"/>
              <pc:sldLayoutMk cId="3216638549" sldId="2147483716"/>
              <ac:spMk id="3" creationId="{00000000-0000-0000-0000-000000000000}"/>
            </ac:spMkLst>
          </pc:spChg>
          <pc:spChg chg="mod">
            <ac:chgData name="Gigi Kirkham" userId="c9c8626e-517c-4b01-b28f-7d6cf59e7a1f" providerId="ADAL" clId="{C7AAFC30-D8BC-47B9-B832-D28FEB856813}" dt="2025-10-28T05:20:54.675" v="10"/>
            <ac:spMkLst>
              <pc:docMk/>
              <pc:sldMasterMk cId="398904839" sldId="2147483713"/>
              <pc:sldLayoutMk cId="3216638549" sldId="2147483716"/>
              <ac:spMk id="5" creationId="{3B6D4505-E09F-2E55-1F49-03BB7AF13880}"/>
            </ac:spMkLst>
          </pc:spChg>
          <pc:picChg chg="mod">
            <ac:chgData name="Gigi Kirkham" userId="c9c8626e-517c-4b01-b28f-7d6cf59e7a1f" providerId="ADAL" clId="{C7AAFC30-D8BC-47B9-B832-D28FEB856813}" dt="2025-10-28T05:20:54.675" v="10"/>
            <ac:picMkLst>
              <pc:docMk/>
              <pc:sldMasterMk cId="398904839" sldId="2147483713"/>
              <pc:sldLayoutMk cId="3216638549" sldId="2147483716"/>
              <ac:picMk id="4" creationId="{DA42BC85-EF43-40B1-BE03-72BD871050BF}"/>
            </ac:picMkLst>
          </pc:picChg>
        </pc:sldLayoutChg>
      </pc:sldMasterChg>
      <pc:sldMasterChg chg="modSp modSldLayout">
        <pc:chgData name="Gigi Kirkham" userId="c9c8626e-517c-4b01-b28f-7d6cf59e7a1f" providerId="ADAL" clId="{C7AAFC30-D8BC-47B9-B832-D28FEB856813}" dt="2025-10-28T05:20:54.675" v="10"/>
        <pc:sldMasterMkLst>
          <pc:docMk/>
          <pc:sldMasterMk cId="4158622254" sldId="2147483717"/>
        </pc:sldMasterMkLst>
        <pc:spChg chg="mod">
          <ac:chgData name="Gigi Kirkham" userId="c9c8626e-517c-4b01-b28f-7d6cf59e7a1f" providerId="ADAL" clId="{C7AAFC30-D8BC-47B9-B832-D28FEB856813}" dt="2025-10-28T05:20:54.675" v="10"/>
          <ac:spMkLst>
            <pc:docMk/>
            <pc:sldMasterMk cId="4158622254" sldId="2147483717"/>
            <ac:spMk id="3" creationId="{00000000-0000-0000-0000-000000000000}"/>
          </ac:spMkLst>
        </pc:spChg>
        <pc:picChg chg="mod">
          <ac:chgData name="Gigi Kirkham" userId="c9c8626e-517c-4b01-b28f-7d6cf59e7a1f" providerId="ADAL" clId="{C7AAFC30-D8BC-47B9-B832-D28FEB856813}" dt="2025-10-28T05:20:54.675" v="10"/>
          <ac:picMkLst>
            <pc:docMk/>
            <pc:sldMasterMk cId="4158622254" sldId="2147483717"/>
            <ac:picMk id="16" creationId="{74F32236-F2DD-4964-86F3-0607B7C74FA5}"/>
          </ac:picMkLst>
        </pc:picChg>
        <pc:sldLayoutChg chg="modSp">
          <pc:chgData name="Gigi Kirkham" userId="c9c8626e-517c-4b01-b28f-7d6cf59e7a1f" providerId="ADAL" clId="{C7AAFC30-D8BC-47B9-B832-D28FEB856813}" dt="2025-10-28T05:20:54.675" v="10"/>
          <pc:sldLayoutMkLst>
            <pc:docMk/>
            <pc:sldMasterMk cId="4158622254" sldId="2147483717"/>
            <pc:sldLayoutMk cId="3936950869" sldId="2147483718"/>
          </pc:sldLayoutMkLst>
          <pc:spChg chg="mod">
            <ac:chgData name="Gigi Kirkham" userId="c9c8626e-517c-4b01-b28f-7d6cf59e7a1f" providerId="ADAL" clId="{C7AAFC30-D8BC-47B9-B832-D28FEB856813}" dt="2025-10-28T05:20:54.675" v="10"/>
            <ac:spMkLst>
              <pc:docMk/>
              <pc:sldMasterMk cId="4158622254" sldId="2147483717"/>
              <pc:sldLayoutMk cId="3936950869" sldId="2147483718"/>
              <ac:spMk id="2" creationId="{00000000-0000-0000-0000-000000000000}"/>
            </ac:spMkLst>
          </pc:spChg>
          <pc:spChg chg="mod">
            <ac:chgData name="Gigi Kirkham" userId="c9c8626e-517c-4b01-b28f-7d6cf59e7a1f" providerId="ADAL" clId="{C7AAFC30-D8BC-47B9-B832-D28FEB856813}" dt="2025-10-28T05:20:54.675" v="10"/>
            <ac:spMkLst>
              <pc:docMk/>
              <pc:sldMasterMk cId="4158622254" sldId="2147483717"/>
              <pc:sldLayoutMk cId="3936950869" sldId="2147483718"/>
              <ac:spMk id="4" creationId="{00000000-0000-0000-0000-000000000000}"/>
            </ac:spMkLst>
          </pc:spChg>
          <pc:spChg chg="mod">
            <ac:chgData name="Gigi Kirkham" userId="c9c8626e-517c-4b01-b28f-7d6cf59e7a1f" providerId="ADAL" clId="{C7AAFC30-D8BC-47B9-B832-D28FEB856813}" dt="2025-10-28T05:20:54.675" v="10"/>
            <ac:spMkLst>
              <pc:docMk/>
              <pc:sldMasterMk cId="4158622254" sldId="2147483717"/>
              <pc:sldLayoutMk cId="3936950869" sldId="2147483718"/>
              <ac:spMk id="6" creationId="{500F6588-C8F7-43FB-826F-699AA974DACF}"/>
            </ac:spMkLst>
          </pc:spChg>
          <pc:spChg chg="mod">
            <ac:chgData name="Gigi Kirkham" userId="c9c8626e-517c-4b01-b28f-7d6cf59e7a1f" providerId="ADAL" clId="{C7AAFC30-D8BC-47B9-B832-D28FEB856813}" dt="2025-10-28T05:20:54.675" v="10"/>
            <ac:spMkLst>
              <pc:docMk/>
              <pc:sldMasterMk cId="4158622254" sldId="2147483717"/>
              <pc:sldLayoutMk cId="3936950869" sldId="2147483718"/>
              <ac:spMk id="9" creationId="{34CBC42D-B633-4F5F-AAD7-30B47732E662}"/>
            </ac:spMkLst>
          </pc:spChg>
          <pc:spChg chg="mod">
            <ac:chgData name="Gigi Kirkham" userId="c9c8626e-517c-4b01-b28f-7d6cf59e7a1f" providerId="ADAL" clId="{C7AAFC30-D8BC-47B9-B832-D28FEB856813}" dt="2025-10-28T05:20:54.675" v="10"/>
            <ac:spMkLst>
              <pc:docMk/>
              <pc:sldMasterMk cId="4158622254" sldId="2147483717"/>
              <pc:sldLayoutMk cId="3936950869" sldId="2147483718"/>
              <ac:spMk id="17" creationId="{DC211683-0F54-A7E8-5696-8C71CC64520C}"/>
            </ac:spMkLst>
          </pc:spChg>
          <pc:picChg chg="mod">
            <ac:chgData name="Gigi Kirkham" userId="c9c8626e-517c-4b01-b28f-7d6cf59e7a1f" providerId="ADAL" clId="{C7AAFC30-D8BC-47B9-B832-D28FEB856813}" dt="2025-10-28T05:20:54.675" v="10"/>
            <ac:picMkLst>
              <pc:docMk/>
              <pc:sldMasterMk cId="4158622254" sldId="2147483717"/>
              <pc:sldLayoutMk cId="3936950869" sldId="2147483718"/>
              <ac:picMk id="5" creationId="{7406EB28-456C-4C43-9E34-4D9A9B2BC57F}"/>
            </ac:picMkLst>
          </pc:picChg>
          <pc:cxnChg chg="mod">
            <ac:chgData name="Gigi Kirkham" userId="c9c8626e-517c-4b01-b28f-7d6cf59e7a1f" providerId="ADAL" clId="{C7AAFC30-D8BC-47B9-B832-D28FEB856813}" dt="2025-10-28T05:20:54.675" v="10"/>
            <ac:cxnSpMkLst>
              <pc:docMk/>
              <pc:sldMasterMk cId="4158622254" sldId="2147483717"/>
              <pc:sldLayoutMk cId="3936950869" sldId="2147483718"/>
              <ac:cxnSpMk id="14" creationId="{EDDF3C40-B297-97F2-758D-C3FC5689D6FB}"/>
            </ac:cxnSpMkLst>
          </pc:cxnChg>
        </pc:sldLayoutChg>
        <pc:sldLayoutChg chg="modSp">
          <pc:chgData name="Gigi Kirkham" userId="c9c8626e-517c-4b01-b28f-7d6cf59e7a1f" providerId="ADAL" clId="{C7AAFC30-D8BC-47B9-B832-D28FEB856813}" dt="2025-10-28T05:20:54.675" v="10"/>
          <pc:sldLayoutMkLst>
            <pc:docMk/>
            <pc:sldMasterMk cId="4158622254" sldId="2147483717"/>
            <pc:sldLayoutMk cId="2651398214" sldId="2147483719"/>
          </pc:sldLayoutMkLst>
          <pc:spChg chg="mod">
            <ac:chgData name="Gigi Kirkham" userId="c9c8626e-517c-4b01-b28f-7d6cf59e7a1f" providerId="ADAL" clId="{C7AAFC30-D8BC-47B9-B832-D28FEB856813}" dt="2025-10-28T05:20:54.675" v="10"/>
            <ac:spMkLst>
              <pc:docMk/>
              <pc:sldMasterMk cId="4158622254" sldId="2147483717"/>
              <pc:sldLayoutMk cId="2651398214" sldId="2147483719"/>
              <ac:spMk id="2" creationId="{1D2BDB8B-7279-4EDB-947D-6E77E1136A43}"/>
            </ac:spMkLst>
          </pc:spChg>
          <pc:picChg chg="mod">
            <ac:chgData name="Gigi Kirkham" userId="c9c8626e-517c-4b01-b28f-7d6cf59e7a1f" providerId="ADAL" clId="{C7AAFC30-D8BC-47B9-B832-D28FEB856813}" dt="2025-10-28T05:20:54.675" v="10"/>
            <ac:picMkLst>
              <pc:docMk/>
              <pc:sldMasterMk cId="4158622254" sldId="2147483717"/>
              <pc:sldLayoutMk cId="2651398214" sldId="2147483719"/>
              <ac:picMk id="4" creationId="{DA42BC85-EF43-40B1-BE03-72BD871050BF}"/>
            </ac:picMkLst>
          </pc:picChg>
        </pc:sldLayoutChg>
        <pc:sldLayoutChg chg="modSp">
          <pc:chgData name="Gigi Kirkham" userId="c9c8626e-517c-4b01-b28f-7d6cf59e7a1f" providerId="ADAL" clId="{C7AAFC30-D8BC-47B9-B832-D28FEB856813}" dt="2025-10-28T05:20:54.675" v="10"/>
          <pc:sldLayoutMkLst>
            <pc:docMk/>
            <pc:sldMasterMk cId="4158622254" sldId="2147483717"/>
            <pc:sldLayoutMk cId="566953033" sldId="2147483720"/>
          </pc:sldLayoutMkLst>
          <pc:spChg chg="mod">
            <ac:chgData name="Gigi Kirkham" userId="c9c8626e-517c-4b01-b28f-7d6cf59e7a1f" providerId="ADAL" clId="{C7AAFC30-D8BC-47B9-B832-D28FEB856813}" dt="2025-10-28T05:20:54.675" v="10"/>
            <ac:spMkLst>
              <pc:docMk/>
              <pc:sldMasterMk cId="4158622254" sldId="2147483717"/>
              <pc:sldLayoutMk cId="566953033" sldId="2147483720"/>
              <ac:spMk id="2" creationId="{1D2BDB8B-7279-4EDB-947D-6E77E1136A43}"/>
            </ac:spMkLst>
          </pc:spChg>
          <pc:spChg chg="mod">
            <ac:chgData name="Gigi Kirkham" userId="c9c8626e-517c-4b01-b28f-7d6cf59e7a1f" providerId="ADAL" clId="{C7AAFC30-D8BC-47B9-B832-D28FEB856813}" dt="2025-10-28T05:20:54.675" v="10"/>
            <ac:spMkLst>
              <pc:docMk/>
              <pc:sldMasterMk cId="4158622254" sldId="2147483717"/>
              <pc:sldLayoutMk cId="566953033" sldId="2147483720"/>
              <ac:spMk id="3" creationId="{00000000-0000-0000-0000-000000000000}"/>
            </ac:spMkLst>
          </pc:spChg>
          <pc:spChg chg="mod">
            <ac:chgData name="Gigi Kirkham" userId="c9c8626e-517c-4b01-b28f-7d6cf59e7a1f" providerId="ADAL" clId="{C7AAFC30-D8BC-47B9-B832-D28FEB856813}" dt="2025-10-28T05:20:54.675" v="10"/>
            <ac:spMkLst>
              <pc:docMk/>
              <pc:sldMasterMk cId="4158622254" sldId="2147483717"/>
              <pc:sldLayoutMk cId="566953033" sldId="2147483720"/>
              <ac:spMk id="5" creationId="{3B6D4505-E09F-2E55-1F49-03BB7AF13880}"/>
            </ac:spMkLst>
          </pc:spChg>
          <pc:picChg chg="mod">
            <ac:chgData name="Gigi Kirkham" userId="c9c8626e-517c-4b01-b28f-7d6cf59e7a1f" providerId="ADAL" clId="{C7AAFC30-D8BC-47B9-B832-D28FEB856813}" dt="2025-10-28T05:20:54.675" v="10"/>
            <ac:picMkLst>
              <pc:docMk/>
              <pc:sldMasterMk cId="4158622254" sldId="2147483717"/>
              <pc:sldLayoutMk cId="566953033" sldId="2147483720"/>
              <ac:picMk id="4" creationId="{DA42BC85-EF43-40B1-BE03-72BD871050BF}"/>
            </ac:picMkLst>
          </pc:picChg>
        </pc:sldLayoutChg>
      </pc:sldMasterChg>
      <pc:sldMasterChg chg="modSp modSldLayout">
        <pc:chgData name="Gigi Kirkham" userId="c9c8626e-517c-4b01-b28f-7d6cf59e7a1f" providerId="ADAL" clId="{C7AAFC30-D8BC-47B9-B832-D28FEB856813}" dt="2025-10-28T05:20:54.675" v="10"/>
        <pc:sldMasterMkLst>
          <pc:docMk/>
          <pc:sldMasterMk cId="2009493564" sldId="2147483721"/>
        </pc:sldMasterMkLst>
        <pc:spChg chg="mod">
          <ac:chgData name="Gigi Kirkham" userId="c9c8626e-517c-4b01-b28f-7d6cf59e7a1f" providerId="ADAL" clId="{C7AAFC30-D8BC-47B9-B832-D28FEB856813}" dt="2025-10-28T05:20:54.675" v="10"/>
          <ac:spMkLst>
            <pc:docMk/>
            <pc:sldMasterMk cId="2009493564" sldId="2147483721"/>
            <ac:spMk id="3" creationId="{00000000-0000-0000-0000-000000000000}"/>
          </ac:spMkLst>
        </pc:spChg>
        <pc:picChg chg="mod">
          <ac:chgData name="Gigi Kirkham" userId="c9c8626e-517c-4b01-b28f-7d6cf59e7a1f" providerId="ADAL" clId="{C7AAFC30-D8BC-47B9-B832-D28FEB856813}" dt="2025-10-28T05:20:54.675" v="10"/>
          <ac:picMkLst>
            <pc:docMk/>
            <pc:sldMasterMk cId="2009493564" sldId="2147483721"/>
            <ac:picMk id="16" creationId="{74F32236-F2DD-4964-86F3-0607B7C74FA5}"/>
          </ac:picMkLst>
        </pc:picChg>
        <pc:sldLayoutChg chg="modSp">
          <pc:chgData name="Gigi Kirkham" userId="c9c8626e-517c-4b01-b28f-7d6cf59e7a1f" providerId="ADAL" clId="{C7AAFC30-D8BC-47B9-B832-D28FEB856813}" dt="2025-10-28T05:20:54.675" v="10"/>
          <pc:sldLayoutMkLst>
            <pc:docMk/>
            <pc:sldMasterMk cId="2009493564" sldId="2147483721"/>
            <pc:sldLayoutMk cId="674650081" sldId="2147483722"/>
          </pc:sldLayoutMkLst>
          <pc:spChg chg="mod">
            <ac:chgData name="Gigi Kirkham" userId="c9c8626e-517c-4b01-b28f-7d6cf59e7a1f" providerId="ADAL" clId="{C7AAFC30-D8BC-47B9-B832-D28FEB856813}" dt="2025-10-28T05:20:54.675" v="10"/>
            <ac:spMkLst>
              <pc:docMk/>
              <pc:sldMasterMk cId="2009493564" sldId="2147483721"/>
              <pc:sldLayoutMk cId="674650081" sldId="2147483722"/>
              <ac:spMk id="2" creationId="{00000000-0000-0000-0000-000000000000}"/>
            </ac:spMkLst>
          </pc:spChg>
          <pc:spChg chg="mod">
            <ac:chgData name="Gigi Kirkham" userId="c9c8626e-517c-4b01-b28f-7d6cf59e7a1f" providerId="ADAL" clId="{C7AAFC30-D8BC-47B9-B832-D28FEB856813}" dt="2025-10-28T05:20:54.675" v="10"/>
            <ac:spMkLst>
              <pc:docMk/>
              <pc:sldMasterMk cId="2009493564" sldId="2147483721"/>
              <pc:sldLayoutMk cId="674650081" sldId="2147483722"/>
              <ac:spMk id="4" creationId="{00000000-0000-0000-0000-000000000000}"/>
            </ac:spMkLst>
          </pc:spChg>
          <pc:spChg chg="mod">
            <ac:chgData name="Gigi Kirkham" userId="c9c8626e-517c-4b01-b28f-7d6cf59e7a1f" providerId="ADAL" clId="{C7AAFC30-D8BC-47B9-B832-D28FEB856813}" dt="2025-10-28T05:20:54.675" v="10"/>
            <ac:spMkLst>
              <pc:docMk/>
              <pc:sldMasterMk cId="2009493564" sldId="2147483721"/>
              <pc:sldLayoutMk cId="674650081" sldId="2147483722"/>
              <ac:spMk id="6" creationId="{500F6588-C8F7-43FB-826F-699AA974DACF}"/>
            </ac:spMkLst>
          </pc:spChg>
          <pc:spChg chg="mod">
            <ac:chgData name="Gigi Kirkham" userId="c9c8626e-517c-4b01-b28f-7d6cf59e7a1f" providerId="ADAL" clId="{C7AAFC30-D8BC-47B9-B832-D28FEB856813}" dt="2025-10-28T05:20:54.675" v="10"/>
            <ac:spMkLst>
              <pc:docMk/>
              <pc:sldMasterMk cId="2009493564" sldId="2147483721"/>
              <pc:sldLayoutMk cId="674650081" sldId="2147483722"/>
              <ac:spMk id="9" creationId="{34CBC42D-B633-4F5F-AAD7-30B47732E662}"/>
            </ac:spMkLst>
          </pc:spChg>
          <pc:spChg chg="mod">
            <ac:chgData name="Gigi Kirkham" userId="c9c8626e-517c-4b01-b28f-7d6cf59e7a1f" providerId="ADAL" clId="{C7AAFC30-D8BC-47B9-B832-D28FEB856813}" dt="2025-10-28T05:20:54.675" v="10"/>
            <ac:spMkLst>
              <pc:docMk/>
              <pc:sldMasterMk cId="2009493564" sldId="2147483721"/>
              <pc:sldLayoutMk cId="674650081" sldId="2147483722"/>
              <ac:spMk id="17" creationId="{DC211683-0F54-A7E8-5696-8C71CC64520C}"/>
            </ac:spMkLst>
          </pc:spChg>
          <pc:picChg chg="mod">
            <ac:chgData name="Gigi Kirkham" userId="c9c8626e-517c-4b01-b28f-7d6cf59e7a1f" providerId="ADAL" clId="{C7AAFC30-D8BC-47B9-B832-D28FEB856813}" dt="2025-10-28T05:20:54.675" v="10"/>
            <ac:picMkLst>
              <pc:docMk/>
              <pc:sldMasterMk cId="2009493564" sldId="2147483721"/>
              <pc:sldLayoutMk cId="674650081" sldId="2147483722"/>
              <ac:picMk id="5" creationId="{7406EB28-456C-4C43-9E34-4D9A9B2BC57F}"/>
            </ac:picMkLst>
          </pc:picChg>
          <pc:cxnChg chg="mod">
            <ac:chgData name="Gigi Kirkham" userId="c9c8626e-517c-4b01-b28f-7d6cf59e7a1f" providerId="ADAL" clId="{C7AAFC30-D8BC-47B9-B832-D28FEB856813}" dt="2025-10-28T05:20:54.675" v="10"/>
            <ac:cxnSpMkLst>
              <pc:docMk/>
              <pc:sldMasterMk cId="2009493564" sldId="2147483721"/>
              <pc:sldLayoutMk cId="674650081" sldId="2147483722"/>
              <ac:cxnSpMk id="14" creationId="{EDDF3C40-B297-97F2-758D-C3FC5689D6FB}"/>
            </ac:cxnSpMkLst>
          </pc:cxnChg>
        </pc:sldLayoutChg>
        <pc:sldLayoutChg chg="modSp">
          <pc:chgData name="Gigi Kirkham" userId="c9c8626e-517c-4b01-b28f-7d6cf59e7a1f" providerId="ADAL" clId="{C7AAFC30-D8BC-47B9-B832-D28FEB856813}" dt="2025-10-28T05:20:54.675" v="10"/>
          <pc:sldLayoutMkLst>
            <pc:docMk/>
            <pc:sldMasterMk cId="2009493564" sldId="2147483721"/>
            <pc:sldLayoutMk cId="1768658058" sldId="2147483723"/>
          </pc:sldLayoutMkLst>
          <pc:spChg chg="mod">
            <ac:chgData name="Gigi Kirkham" userId="c9c8626e-517c-4b01-b28f-7d6cf59e7a1f" providerId="ADAL" clId="{C7AAFC30-D8BC-47B9-B832-D28FEB856813}" dt="2025-10-28T05:20:54.675" v="10"/>
            <ac:spMkLst>
              <pc:docMk/>
              <pc:sldMasterMk cId="2009493564" sldId="2147483721"/>
              <pc:sldLayoutMk cId="1768658058" sldId="2147483723"/>
              <ac:spMk id="2" creationId="{1D2BDB8B-7279-4EDB-947D-6E77E1136A43}"/>
            </ac:spMkLst>
          </pc:spChg>
          <pc:picChg chg="mod">
            <ac:chgData name="Gigi Kirkham" userId="c9c8626e-517c-4b01-b28f-7d6cf59e7a1f" providerId="ADAL" clId="{C7AAFC30-D8BC-47B9-B832-D28FEB856813}" dt="2025-10-28T05:20:54.675" v="10"/>
            <ac:picMkLst>
              <pc:docMk/>
              <pc:sldMasterMk cId="2009493564" sldId="2147483721"/>
              <pc:sldLayoutMk cId="1768658058" sldId="2147483723"/>
              <ac:picMk id="4" creationId="{DA42BC85-EF43-40B1-BE03-72BD871050BF}"/>
            </ac:picMkLst>
          </pc:picChg>
        </pc:sldLayoutChg>
        <pc:sldLayoutChg chg="modSp">
          <pc:chgData name="Gigi Kirkham" userId="c9c8626e-517c-4b01-b28f-7d6cf59e7a1f" providerId="ADAL" clId="{C7AAFC30-D8BC-47B9-B832-D28FEB856813}" dt="2025-10-28T05:20:54.675" v="10"/>
          <pc:sldLayoutMkLst>
            <pc:docMk/>
            <pc:sldMasterMk cId="2009493564" sldId="2147483721"/>
            <pc:sldLayoutMk cId="600853180" sldId="2147483724"/>
          </pc:sldLayoutMkLst>
          <pc:spChg chg="mod">
            <ac:chgData name="Gigi Kirkham" userId="c9c8626e-517c-4b01-b28f-7d6cf59e7a1f" providerId="ADAL" clId="{C7AAFC30-D8BC-47B9-B832-D28FEB856813}" dt="2025-10-28T05:20:54.675" v="10"/>
            <ac:spMkLst>
              <pc:docMk/>
              <pc:sldMasterMk cId="2009493564" sldId="2147483721"/>
              <pc:sldLayoutMk cId="600853180" sldId="2147483724"/>
              <ac:spMk id="2" creationId="{1D2BDB8B-7279-4EDB-947D-6E77E1136A43}"/>
            </ac:spMkLst>
          </pc:spChg>
          <pc:spChg chg="mod">
            <ac:chgData name="Gigi Kirkham" userId="c9c8626e-517c-4b01-b28f-7d6cf59e7a1f" providerId="ADAL" clId="{C7AAFC30-D8BC-47B9-B832-D28FEB856813}" dt="2025-10-28T05:20:54.675" v="10"/>
            <ac:spMkLst>
              <pc:docMk/>
              <pc:sldMasterMk cId="2009493564" sldId="2147483721"/>
              <pc:sldLayoutMk cId="600853180" sldId="2147483724"/>
              <ac:spMk id="3" creationId="{00000000-0000-0000-0000-000000000000}"/>
            </ac:spMkLst>
          </pc:spChg>
          <pc:spChg chg="mod">
            <ac:chgData name="Gigi Kirkham" userId="c9c8626e-517c-4b01-b28f-7d6cf59e7a1f" providerId="ADAL" clId="{C7AAFC30-D8BC-47B9-B832-D28FEB856813}" dt="2025-10-28T05:20:54.675" v="10"/>
            <ac:spMkLst>
              <pc:docMk/>
              <pc:sldMasterMk cId="2009493564" sldId="2147483721"/>
              <pc:sldLayoutMk cId="600853180" sldId="2147483724"/>
              <ac:spMk id="5" creationId="{3B6D4505-E09F-2E55-1F49-03BB7AF13880}"/>
            </ac:spMkLst>
          </pc:spChg>
          <pc:picChg chg="mod">
            <ac:chgData name="Gigi Kirkham" userId="c9c8626e-517c-4b01-b28f-7d6cf59e7a1f" providerId="ADAL" clId="{C7AAFC30-D8BC-47B9-B832-D28FEB856813}" dt="2025-10-28T05:20:54.675" v="10"/>
            <ac:picMkLst>
              <pc:docMk/>
              <pc:sldMasterMk cId="2009493564" sldId="2147483721"/>
              <pc:sldLayoutMk cId="600853180" sldId="2147483724"/>
              <ac:picMk id="4" creationId="{DA42BC85-EF43-40B1-BE03-72BD871050BF}"/>
            </ac:picMkLst>
          </pc:picChg>
        </pc:sldLayoutChg>
      </pc:sldMasterChg>
    </pc:docChg>
  </pc:docChgLst>
</pc:chgInfo>
</file>

<file path=ppt/comments/modernComment_1CB_DD580822.xml><?xml version="1.0" encoding="utf-8"?>
<p188:cmLst xmlns:a="http://schemas.openxmlformats.org/drawingml/2006/main" xmlns:r="http://schemas.openxmlformats.org/officeDocument/2006/relationships" xmlns:p188="http://schemas.microsoft.com/office/powerpoint/2018/8/main">
  <p188:cm id="{E8B8039E-563F-4753-926A-308E5A928BEB}" authorId="{337E29AD-51D5-1663-BFC7-769DC1161B26}" status="resolved" created="2025-10-14T10:20:36.992" complete="100000">
    <pc:sldMkLst xmlns:pc="http://schemas.microsoft.com/office/powerpoint/2013/main/command">
      <pc:docMk/>
      <pc:sldMk cId="3713533986" sldId="459"/>
    </pc:sldMkLst>
    <p188:replyLst>
      <p188:reply id="{D16B41ED-42F6-41F9-BA50-15056EED3DF2}" authorId="{337E29AD-51D5-1663-BFC7-769DC1161B26}" created="2025-10-14T10:21:13.367">
        <p188:txBody>
          <a:bodyPr/>
          <a:lstStyle/>
          <a:p>
            <a:r>
              <a:rPr lang="en-AU"/>
              <a:t>Consider placement of the sentence starting with ‘Some examples below’ shouldn’t this sit above the examples?</a:t>
            </a:r>
          </a:p>
        </p188:txBody>
      </p188:reply>
      <p188:reply id="{ED328DD3-9DAA-4182-B39A-483168624A10}" authorId="{337E29AD-51D5-1663-BFC7-769DC1161B26}" created="2025-10-14T10:22:23.819">
        <p188:txBody>
          <a:bodyPr/>
          <a:lstStyle/>
          <a:p>
            <a:r>
              <a:rPr lang="en-AU"/>
              <a:t>So links doesn’t need to be repeated for all slides, consider removing the slide number and adjusting to: 
For this and following requirements slides, some examples below, and more examples provided in the Aged Care Code of Conduct: Guidance for registered providers: https://www.agedcarequality.gov.au/resource-library/code-conduct-aged-care-guidance-approved-providers</a:t>
            </a:r>
          </a:p>
        </p188:txBody>
      </p188:reply>
      <p188:reply id="{14401B5A-E0F7-4738-845B-A8726D692092}" authorId="{337E29AD-51D5-1663-BFC7-769DC1161B26}" created="2025-10-14T10:22:58.219">
        <p188:txBody>
          <a:bodyPr/>
          <a:lstStyle/>
          <a:p>
            <a:r>
              <a:rPr lang="en-AU"/>
              <a:t>Note also, this link will require updating once we have this from Comms</a:t>
            </a:r>
          </a:p>
        </p188:txBody>
      </p188:reply>
      <p188:reply id="{9B24CADC-FA4A-4DA6-97F5-D332B6E2CE5F}" authorId="{8749D971-B990-7797-B654-F2DC7EAAE748}" created="2025-10-14T23:16:55.541">
        <p188:txBody>
          <a:bodyPr/>
          <a:lstStyle/>
          <a:p>
            <a:r>
              <a:rPr lang="en-AU"/>
              <a:t>Adjusted text, leaving comments as reminder to update links</a:t>
            </a:r>
          </a:p>
        </p188:txBody>
      </p188:reply>
    </p188:replyLst>
    <p188:txBody>
      <a:bodyPr/>
      <a:lstStyle/>
      <a:p>
        <a:r>
          <a:rPr lang="en-AU"/>
          <a:t>Once published, need to confirm Page 17 and 18 of Guidance still the correct pages.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28/10/2025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28/10/2025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398025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r>
              <a:rPr lang="en-AU"/>
              <a:t>Examples of actions or behaviours that are </a:t>
            </a:r>
            <a:r>
              <a:rPr lang="en-AU" b="1"/>
              <a:t>consistent</a:t>
            </a:r>
            <a:r>
              <a:rPr lang="en-AU"/>
              <a:t> with </a:t>
            </a:r>
            <a:r>
              <a:rPr lang="en-AU" b="1"/>
              <a:t>requirement D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Using equipment safely.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Having the right skills, experience and qualifications for the job.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Following provider policies about safe and up to date work practices.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D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Delivering care or services you do not have the skills or qualifications to provide.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reporting unsafe equipment, unsafe practices or near misses to your provider. </a:t>
            </a:r>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pPr marL="0" indent="0" fontAlgn="base">
              <a:buNone/>
            </a:pPr>
            <a:endParaRPr lang="en-AU"/>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416568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E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Treating older people fairly and not taking advantage of them.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Being honest about your previous experience and training.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Helping older people understand more about their care and services.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E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Lying to your provider or to an older person about what you know, or what you hear or see.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disclosing a conflict of interest.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Asking or encouraging an older person to give you money or a gift. </a:t>
            </a:r>
          </a:p>
          <a:p>
            <a:r>
              <a:rPr lang="en-AU" sz="1200" b="0" i="0" u="none" strike="noStrike" kern="1200" baseline="0">
                <a:solidFill>
                  <a:schemeClr val="tx1"/>
                </a:solidFill>
                <a:latin typeface="+mn-lt"/>
                <a:ea typeface="+mn-ea"/>
                <a:cs typeface="+mn-cs"/>
              </a:rPr>
              <a:t>	</a:t>
            </a:r>
          </a:p>
          <a:p>
            <a:pPr marL="0" indent="0" fontAlgn="base">
              <a:buNone/>
            </a:pPr>
            <a:endParaRPr lang="en-AU" i="1"/>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13190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F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Knowing how and what to do if something happens.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Speaking up and reporting concerns to the provider to reduce risk of harm.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Making sure older people feel safe to speak up or make a complaint.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F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taking action about a safety or quality concern.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Failing to be open and honest about a safety or quality concern.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Threatening or telling an older person not to complain or report a concern. </a:t>
            </a:r>
          </a:p>
          <a:p>
            <a:r>
              <a:rPr lang="en-AU" sz="1200" b="0" i="0" u="none" strike="noStrike" kern="1200" baseline="0">
                <a:solidFill>
                  <a:schemeClr val="tx1"/>
                </a:solidFill>
                <a:latin typeface="+mn-lt"/>
                <a:ea typeface="+mn-ea"/>
                <a:cs typeface="+mn-cs"/>
              </a:rPr>
              <a:t>	</a:t>
            </a:r>
          </a:p>
          <a:p>
            <a:pPr marL="0" indent="0" fontAlgn="base">
              <a:buNone/>
            </a:pPr>
            <a:endParaRPr lang="en-AU" i="1"/>
          </a:p>
          <a:p>
            <a:endParaRPr lang="en-AU" sz="1200" b="0" i="0" u="none" strike="noStrike" kern="1200" baseline="0">
              <a:solidFill>
                <a:schemeClr val="tx1"/>
              </a:solidFill>
              <a:latin typeface="+mn-lt"/>
              <a:ea typeface="+mn-ea"/>
              <a:cs typeface="+mn-cs"/>
            </a:endParaRPr>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159853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G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Being alert to situations that may hurt, upset or take advantage of an older person.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Knowing what violent, abusive or neglectful practices look like.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committing or participating in any form of violence, discrimination, exploitation, neglect and abuse, or sexual misconduct.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G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Physically forcing or threatening an older person to do something they do not want to.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Neglecting, taking advantage of, or abusing an older person.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Acting in a sexual way with an older person. </a:t>
            </a:r>
          </a:p>
          <a:p>
            <a:endParaRPr lang="en-AU" sz="1200" b="0" i="0" u="none" strike="noStrike" kern="1200" baseline="0">
              <a:solidFill>
                <a:schemeClr val="tx1"/>
              </a:solidFill>
              <a:latin typeface="+mn-lt"/>
              <a:ea typeface="+mn-ea"/>
              <a:cs typeface="+mn-cs"/>
            </a:endParaRPr>
          </a:p>
          <a:p>
            <a:pPr marL="0" indent="0" fontAlgn="base">
              <a:buNone/>
            </a:pPr>
            <a:endParaRPr lang="en-AU" i="1"/>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127131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H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Following processes to help prevent harm to older people.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Taking action about a safety risk or concern in line with the provider’s systems and processes.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Cooperating with the provider and with any investigation or enquiry.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H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raising a suspicion or concern about violence, abuse or neglect of an older person.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Failing to report a serious or reportable incident to the provider.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supporting an older person to speak up about concerns of misconduct. </a:t>
            </a:r>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pPr marL="0" indent="0" fontAlgn="base">
              <a:buNone/>
            </a:pPr>
            <a:endParaRPr lang="en-AU" i="1"/>
          </a:p>
          <a:p>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r>
              <a:rPr lang="en-AU" sz="1200" b="0" i="0" u="none" strike="noStrike" kern="1200" baseline="0">
                <a:solidFill>
                  <a:schemeClr val="tx1"/>
                </a:solidFill>
                <a:latin typeface="+mn-lt"/>
                <a:ea typeface="+mn-ea"/>
                <a:cs typeface="+mn-cs"/>
              </a:rPr>
              <a:t>	</a:t>
            </a:r>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769707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rgbClr val="313537"/>
                </a:solidFill>
                <a:effectLst/>
                <a:latin typeface="Fira Sans Light"/>
              </a:rPr>
              <a:t>It is your responsibility to understand and follow the Code and to speak up if you have any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rgbClr val="313537"/>
              </a:solidFill>
              <a:effectLst/>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a:latin typeface="Fira Sans Light"/>
              </a:rPr>
              <a:t>The Commission is here to support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rgbClr val="313537"/>
              </a:solidFill>
              <a:effectLst/>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rgbClr val="313537"/>
              </a:solidFill>
              <a:effectLst/>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a:latin typeface="Fira Sans Light"/>
              </a:rPr>
              <a:t>For information, including fact sheets, tips for workers and online learning module, recorded webinars etc. explore the following Code webpage for workers: https://www.agedcarequality.gov.au/workers/code-conduct-aged-care/what-code-conduct-aged-care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a:latin typeface="Fira Sans Light"/>
              </a:rPr>
              <a:t>There are other pages with information for older people receiving funded aged care services and registered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pPr fontAlgn="base">
              <a:buNone/>
            </a:pPr>
            <a:r>
              <a:rPr lang="en-AU" sz="1200" b="0">
                <a:solidFill>
                  <a:schemeClr val="tx1"/>
                </a:solidFill>
                <a:latin typeface="Fira Sans Light"/>
              </a:rPr>
              <a:t>Find more learning content on the Commission's aged care learning information system - Alis. </a:t>
            </a:r>
          </a:p>
          <a:p>
            <a:pPr fontAlgn="base">
              <a:buNone/>
            </a:pPr>
            <a:r>
              <a:rPr lang="en-AU" sz="1200" b="0">
                <a:solidFill>
                  <a:schemeClr val="tx1"/>
                </a:solidFill>
                <a:latin typeface="Fira Sans Light"/>
              </a:rPr>
              <a:t>Visit: https://www.agedcarequality.gov.au/providers/education-training/online-learning-alis-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r>
              <a:rPr lang="en-AU" b="0">
                <a:latin typeface="Fira Sans Light"/>
              </a:rPr>
              <a:t>If you have questions or concerns relating to the Code, you can talk with your manager or contact the Commission by:</a:t>
            </a:r>
          </a:p>
          <a:p>
            <a:pPr marL="285750" indent="-285750">
              <a:buFont typeface="Arial" panose="020B0604020202020204" pitchFamily="34" charset="0"/>
              <a:buChar char="•"/>
            </a:pPr>
            <a:r>
              <a:rPr lang="en-AU" b="0">
                <a:latin typeface="Fira Sans Light"/>
              </a:rPr>
              <a:t>completing the</a:t>
            </a:r>
            <a:r>
              <a:rPr lang="en-AU">
                <a:latin typeface="Fira Sans Light"/>
              </a:rPr>
              <a:t> online contact form: https://www.agedcarequality.gov.au/contact-us</a:t>
            </a:r>
            <a:endParaRPr lang="en-AU" b="0">
              <a:latin typeface="Calibri"/>
              <a:ea typeface="Calibri"/>
              <a:cs typeface="Calibri"/>
            </a:endParaRPr>
          </a:p>
          <a:p>
            <a:pPr marL="285750" indent="-285750">
              <a:buFont typeface="Arial" panose="020B0604020202020204" pitchFamily="34" charset="0"/>
              <a:buChar char="•"/>
            </a:pPr>
            <a:r>
              <a:rPr lang="en-AU" b="0" u="none">
                <a:solidFill>
                  <a:schemeClr val="tx1"/>
                </a:solidFill>
                <a:latin typeface="Fira Sans Light"/>
              </a:rPr>
              <a:t>email at: info@agedcarequality.gov.au</a:t>
            </a:r>
          </a:p>
          <a:p>
            <a:pPr marL="285750" indent="-285750">
              <a:buFont typeface="Arial" panose="020B0604020202020204" pitchFamily="34" charset="0"/>
              <a:buChar char="•"/>
            </a:pPr>
            <a:r>
              <a:rPr lang="en-AU" b="0">
                <a:latin typeface="Fira Sans Light"/>
              </a:rPr>
              <a:t>free call 1800 951 822.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rgbClr val="313537"/>
              </a:solidFill>
              <a:effectLst/>
              <a:latin typeface="Fira Sans Light" panose="020B0403050000020004" pitchFamily="34"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266603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The </a:t>
            </a:r>
            <a:r>
              <a:rPr lang="en-AU" sz="1200" b="0" i="0" u="none" kern="1200">
                <a:solidFill>
                  <a:schemeClr val="tx1"/>
                </a:solidFill>
                <a:effectLst/>
                <a:latin typeface="+mn-lt"/>
                <a:ea typeface="+mn-ea"/>
                <a:cs typeface="+mn-cs"/>
              </a:rPr>
              <a:t>Aged Care Code of Conduct (</a:t>
            </a:r>
            <a:r>
              <a:rPr lang="en-AU" sz="1200" b="0" i="0" kern="1200">
                <a:solidFill>
                  <a:schemeClr val="tx1"/>
                </a:solidFill>
                <a:effectLst/>
                <a:latin typeface="+mn-lt"/>
                <a:ea typeface="+mn-ea"/>
                <a:cs typeface="+mn-cs"/>
              </a:rPr>
              <a:t>the Code) has been introduced to improve the safety, health, wellbeing and quality of life for </a:t>
            </a:r>
            <a:r>
              <a:rPr lang="en-AU" sz="1200" b="0" i="0" kern="1200">
                <a:solidFill>
                  <a:srgbClr val="FF0000"/>
                </a:solidFill>
                <a:effectLst/>
                <a:highlight>
                  <a:srgbClr val="FFFF00"/>
                </a:highlight>
                <a:latin typeface="+mn-lt"/>
                <a:ea typeface="+mn-ea"/>
                <a:cs typeface="+mn-cs"/>
              </a:rPr>
              <a:t>people</a:t>
            </a:r>
            <a:r>
              <a:rPr lang="en-AU" sz="1200" b="0" i="0" kern="1200">
                <a:solidFill>
                  <a:schemeClr val="tx1"/>
                </a:solidFill>
                <a:effectLst/>
                <a:latin typeface="+mn-lt"/>
                <a:ea typeface="+mn-ea"/>
                <a:cs typeface="+mn-cs"/>
              </a:rPr>
              <a:t> receiving aged care, and to boost trust in services. </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Watch this video developed by the Aged Care Quality and Safety Commission for an introduction to the Code.</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212474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AU" b="0"/>
              <a:t>As you learnt in the introductory video, the purpose of the Code is to ensure the safety, health, wellbeing and quality of life of older people receiving funded aged care services by: </a:t>
            </a:r>
          </a:p>
          <a:p>
            <a:pPr marL="171450" indent="-171450">
              <a:buFont typeface="Arial" panose="020B0604020202020204" pitchFamily="34" charset="0"/>
              <a:buChar char="•"/>
            </a:pPr>
            <a:r>
              <a:rPr lang="en-AU" b="0"/>
              <a:t>promoting ethical, honest and respectful behaviour </a:t>
            </a:r>
            <a:endParaRPr lang="en-AU" b="0">
              <a:ea typeface="Calibri"/>
              <a:cs typeface="Calibri"/>
            </a:endParaRPr>
          </a:p>
          <a:p>
            <a:pPr marL="171450" indent="-171450">
              <a:buFont typeface="Arial" panose="020B0604020202020204" pitchFamily="34" charset="0"/>
              <a:buChar char="•"/>
            </a:pPr>
            <a:r>
              <a:rPr lang="en-AU" b="0"/>
              <a:t>building trust in aged care services </a:t>
            </a:r>
            <a:endParaRPr lang="en-AU" b="0">
              <a:ea typeface="Calibri"/>
              <a:cs typeface="Calibri"/>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strengthening protections for older Australians against unsafe, poor-quality aged care services </a:t>
            </a:r>
            <a:endParaRPr lang="en-AU" sz="1200" b="0" i="0" u="none" strike="noStrike" kern="1200" baseline="0">
              <a:solidFill>
                <a:schemeClr val="tx1"/>
              </a:solidFill>
              <a:latin typeface="+mn-lt"/>
              <a:ea typeface="Calibri"/>
              <a:cs typeface="Calibri"/>
            </a:endParaRPr>
          </a:p>
          <a:p>
            <a:pPr marL="171450" indent="-171450">
              <a:buFont typeface="Arial" panose="020B0604020202020204" pitchFamily="34" charset="0"/>
              <a:buChar char="•"/>
            </a:pPr>
            <a:endParaRPr lang="en-AU"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a:latin typeface="Fira Sans Light"/>
              </a:rPr>
              <a:t>Let’s explore how the Code relates to your </a:t>
            </a:r>
            <a:r>
              <a:rPr lang="en-AU" sz="1200" b="0">
                <a:latin typeface="Fira Sans Medium"/>
              </a:rPr>
              <a:t>existing </a:t>
            </a:r>
            <a:r>
              <a:rPr lang="en-AU">
                <a:latin typeface="Fira Sans Medium"/>
              </a:rPr>
              <a:t>obligations</a:t>
            </a:r>
            <a:r>
              <a:rPr lang="en-AU" sz="1200" b="0">
                <a:latin typeface="Fira Sans Light"/>
              </a:rPr>
              <a:t>…</a:t>
            </a:r>
            <a:endParaRPr lang="en-AU" sz="1200" i="1">
              <a:latin typeface="Fira Sans Light"/>
            </a:endParaRPr>
          </a:p>
          <a:p>
            <a:pPr marL="0" indent="0">
              <a:buFont typeface="Arial" panose="020B0604020202020204" pitchFamily="34" charset="0"/>
              <a:buNone/>
            </a:pPr>
            <a:endParaRPr lang="en-AU"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3584688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fontAlgn="base"/>
            <a:r>
              <a:rPr lang="en-AU" sz="1200" b="0" i="0" kern="1200">
                <a:solidFill>
                  <a:schemeClr val="tx1"/>
                </a:solidFill>
                <a:effectLst/>
                <a:latin typeface="+mn-lt"/>
                <a:ea typeface="+mn-ea"/>
                <a:cs typeface="+mn-cs"/>
              </a:rPr>
              <a:t>The behaviours set out in the Code should already be familiar to you.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They are consistent with your existing responsibilities as an aged care worker and an employee of [insert organisation].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i="1"/>
          </a:p>
          <a:p>
            <a:pPr marL="0" marR="0" lvl="0" indent="0" algn="l" defTabSz="914400" rtl="0" eaLnBrk="1" fontAlgn="base" latinLnBrk="0" hangingPunct="1">
              <a:lnSpc>
                <a:spcPct val="100000"/>
              </a:lnSpc>
              <a:spcBef>
                <a:spcPts val="0"/>
              </a:spcBef>
              <a:spcAft>
                <a:spcPts val="0"/>
              </a:spcAft>
              <a:buClrTx/>
              <a:buSzTx/>
              <a:buFontTx/>
              <a:buNone/>
              <a:tabLst/>
              <a:defRPr/>
            </a:pPr>
            <a:r>
              <a:rPr lang="en-AU" i="1"/>
              <a:t>[Ask learners/ audience to identify existing legislation/standards they are required to act in accordance with]</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b="0">
                <a:solidFill>
                  <a:schemeClr val="tx1"/>
                </a:solidFill>
                <a:latin typeface="Fira Sans Light" panose="020B0403050000020004" pitchFamily="34" charset="0"/>
              </a:rPr>
              <a:t>Examples of existing legislation that supports the Code includes: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b="0">
                <a:solidFill>
                  <a:schemeClr val="tx1"/>
                </a:solidFill>
                <a:latin typeface="Fira Sans Light" panose="020B0403050000020004" pitchFamily="34" charset="0"/>
              </a:rPr>
              <a:t>the Aged Care Act 2024: </a:t>
            </a:r>
            <a:r>
              <a:rPr lang="en-AU" sz="1200" b="0" i="0" kern="1200">
                <a:solidFill>
                  <a:schemeClr val="tx1"/>
                </a:solidFill>
                <a:effectLst/>
                <a:latin typeface="+mn-lt"/>
                <a:ea typeface="+mn-ea"/>
                <a:cs typeface="+mn-cs"/>
              </a:rPr>
              <a:t>https://www.legislation.gov.au/C2024A00104/latest/text</a:t>
            </a:r>
            <a:endParaRPr lang="en-AU" b="0">
              <a:solidFill>
                <a:schemeClr val="tx1"/>
              </a:solidFill>
              <a:latin typeface="Fira Sans Light" panose="020B04030500000200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the Strengthened Quality Standards: https://www.agedcarequality.gov.au/providers/quality-standards/strengthened-quality-standards#about-the-program</a:t>
            </a:r>
          </a:p>
          <a:p>
            <a:pPr marL="171450" indent="-171450" fontAlgn="base">
              <a:buFont typeface="Arial" panose="020B0604020202020204" pitchFamily="34" charset="0"/>
              <a:buChar char="•"/>
            </a:pPr>
            <a:r>
              <a:rPr lang="en-AU" sz="1200" b="0" i="0" kern="1200">
                <a:solidFill>
                  <a:schemeClr val="tx1"/>
                </a:solidFill>
                <a:effectLst/>
                <a:latin typeface="+mn-lt"/>
                <a:ea typeface="+mn-ea"/>
                <a:cs typeface="+mn-cs"/>
              </a:rPr>
              <a:t>the Statement of Rights (found in the Aged Care Act 2024): https://www.agedcarequality.gov.au/workers/reform-changes-workers/statement-rights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the Statement of Principles (found in the Aged Care Act 2024)</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obligations under Serious Incident Response Scheme (SIRS): https://www.agedcarequality.gov.au/providers/serious-incident-response-scheme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r>
              <a:rPr lang="en-AU" sz="1200" kern="1200">
                <a:solidFill>
                  <a:schemeClr val="tx1"/>
                </a:solidFill>
                <a:effectLst/>
                <a:latin typeface="+mn-lt"/>
                <a:ea typeface="+mn-ea"/>
                <a:cs typeface="+mn-cs"/>
              </a:rPr>
              <a:t>Let’s explore how the Code relates to your obligations as an aged care worker or responsible person as an employee, volunteer or contractor of [insert organisation name]</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1934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[Outline how the Code aligns with your organisation’s values, mission, purpose, policies and procedures.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Include information about how where to find the Code and other supporting information in your system and policies.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This should be easily accessible for all your staff and responsible persons].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b="0"/>
          </a:p>
          <a:p>
            <a:pPr marL="0" indent="0">
              <a:buFont typeface="Arial" panose="020B0604020202020204" pitchFamily="34" charset="0"/>
              <a:buNone/>
            </a:pPr>
            <a:endParaRPr lang="en-AU" sz="1200" b="0" i="0" u="none" strike="noStrike" kern="1200" baseline="0">
              <a:solidFill>
                <a:schemeClr val="tx1"/>
              </a:solidFill>
              <a:latin typeface="+mn-lt"/>
              <a:ea typeface="+mn-ea"/>
              <a:cs typeface="+mn-cs"/>
            </a:endParaRPr>
          </a:p>
          <a:p>
            <a:pPr marL="0" indent="0">
              <a:buFont typeface="Arial" panose="020B0604020202020204" pitchFamily="34" charset="0"/>
              <a:buNone/>
            </a:pPr>
            <a:endParaRPr lang="en-AU"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2352553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[Outline how the Code aligns with your organisation’s values, mission, purpose, policies and procedures.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Include information about how where to find the Code and other supporting information in your system and policies.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This should be easily accessible for all your staff and responsible persons].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b="0"/>
          </a:p>
          <a:p>
            <a:pPr marL="0" marR="0" lvl="0" indent="0" algn="l" defTabSz="914400" rtl="0" eaLnBrk="1" fontAlgn="base" latinLnBrk="0" hangingPunct="1">
              <a:lnSpc>
                <a:spcPct val="100000"/>
              </a:lnSpc>
              <a:spcBef>
                <a:spcPts val="0"/>
              </a:spcBef>
              <a:spcAft>
                <a:spcPts val="0"/>
              </a:spcAft>
              <a:buClrTx/>
              <a:buSzTx/>
              <a:buFontTx/>
              <a:buNone/>
              <a:tabLst/>
              <a:defRPr/>
            </a:pPr>
            <a:r>
              <a:rPr lang="en-AU" b="0"/>
              <a:t>Let’s explore examples of how the Code applies in the work you do with older people receiving funded aged care services.</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43579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marR="0" lvl="0" indent="0" algn="l" defTabSz="914400" rtl="0" eaLnBrk="1" fontAlgn="base"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For this and following requirements slides, some examples below, and more examples provided in the Aged Care Code of Conduct: Guidance for registered providers: </a:t>
            </a:r>
            <a:r>
              <a:rPr lang="en-AU"/>
              <a:t>https://www.agedcarequality.gov.au/resource-library/code-conduct-aged-care-guidance-providers</a:t>
            </a:r>
            <a:endParaRPr lang="en-AU" i="1">
              <a:ea typeface="Calibri" panose="020F0502020204030204"/>
              <a:cs typeface="Calibri" panose="020F0502020204030204"/>
            </a:endParaRPr>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A </a:t>
            </a:r>
            <a:r>
              <a:rPr lang="en-AU"/>
              <a:t>of the Code are:</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Asking and listening to what older people need and want.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Talking in a way that is easy to understand.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Helping older people to make decisions when they need support. </a:t>
            </a:r>
          </a:p>
          <a:p>
            <a:pPr marL="0" indent="0">
              <a:buFontTx/>
              <a:buNone/>
            </a:pPr>
            <a:endParaRPr lang="en-AU" sz="1200" b="0" i="0" u="none" strike="noStrike" kern="1200" baseline="0">
              <a:solidFill>
                <a:schemeClr val="tx1"/>
              </a:solidFill>
              <a:latin typeface="+mn-lt"/>
              <a:ea typeface="+mn-ea"/>
              <a:cs typeface="+mn-cs"/>
            </a:endParaRP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A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Telling an older person to do something they do not want to.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including the older person in decisions about their care and services.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Keeping an older person away from places or activities they want to see or do. 	</a:t>
            </a:r>
          </a:p>
          <a:p>
            <a:r>
              <a:rPr lang="en-AU" sz="1200" b="0" i="0" u="none" strike="noStrike" kern="1200" baseline="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411852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B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Respecting an older person’s social, cultural, religious and ethnic background.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Working in a way that helps older people feel comfortable and safe.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Encouraging older people to speak up about their likes and dislikes. </a:t>
            </a:r>
          </a:p>
          <a:p>
            <a:r>
              <a:rPr lang="en-AU" sz="1200" b="0" i="0" u="none" strike="noStrike" kern="1200" baseline="0">
                <a:solidFill>
                  <a:schemeClr val="tx1"/>
                </a:solidFill>
                <a:latin typeface="+mn-lt"/>
                <a:ea typeface="+mn-ea"/>
                <a:cs typeface="+mn-cs"/>
              </a:rPr>
              <a:t>	</a:t>
            </a: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B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Making fun of an older person’s social, cultural, religious, ethnic or health background.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Talking down to an older person or treating them in a disrespectful way.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Telling an older person their beliefs are wrong or silly. 	</a:t>
            </a:r>
          </a:p>
          <a:p>
            <a:pPr marL="0" indent="0">
              <a:buFontTx/>
              <a:buNone/>
            </a:pPr>
            <a:endParaRPr lang="en-AU" sz="1200" b="0" i="0" u="none" strike="noStrike" kern="1200" baseline="0">
              <a:solidFill>
                <a:schemeClr val="tx1"/>
              </a:solidFill>
              <a:latin typeface="+mn-lt"/>
              <a:ea typeface="+mn-ea"/>
              <a:cs typeface="+mn-cs"/>
            </a:endParaRPr>
          </a:p>
          <a:p>
            <a:pPr marL="0" indent="0" fontAlgn="base">
              <a:buNone/>
            </a:pPr>
            <a:endParaRPr lang="en-AU" i="1"/>
          </a:p>
          <a:p>
            <a:endParaRPr lang="en-AU" sz="1200" b="0" i="0" u="none" strike="noStrike" kern="1200" baseline="0">
              <a:solidFill>
                <a:schemeClr val="tx1"/>
              </a:solidFill>
              <a:latin typeface="+mn-lt"/>
              <a:ea typeface="+mn-ea"/>
              <a:cs typeface="+mn-cs"/>
            </a:endParaRP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128031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fontAlgn="base">
              <a:buNone/>
            </a:pPr>
            <a:r>
              <a:rPr lang="en-AU" i="1"/>
              <a:t>[Encourage learners/ audience to provide examples from their everyday work with </a:t>
            </a:r>
            <a:r>
              <a:rPr lang="en-AU" sz="1200" i="1" kern="1200">
                <a:solidFill>
                  <a:schemeClr val="tx1"/>
                </a:solidFill>
                <a:effectLst/>
                <a:latin typeface="+mn-lt"/>
                <a:ea typeface="+mn-ea"/>
                <a:cs typeface="+mn-cs"/>
              </a:rPr>
              <a:t>older people receiving funded aged care services</a:t>
            </a:r>
            <a:r>
              <a:rPr lang="en-AU" i="1"/>
              <a:t>].</a:t>
            </a:r>
          </a:p>
          <a:p>
            <a:pPr marL="0" indent="0" fontAlgn="base">
              <a:buNone/>
            </a:pPr>
            <a:endParaRPr lang="en-AU" i="1"/>
          </a:p>
          <a:p>
            <a:pPr marL="0" indent="0" fontAlgn="base">
              <a:buNone/>
            </a:pPr>
            <a:endParaRPr lang="en-AU"/>
          </a:p>
          <a:p>
            <a:pPr marL="0" indent="0" fontAlgn="base">
              <a:buNone/>
            </a:pPr>
            <a:r>
              <a:rPr lang="en-AU"/>
              <a:t>Examples of actions or behaviours that are </a:t>
            </a:r>
            <a:r>
              <a:rPr lang="en-AU" b="1"/>
              <a:t>consistent</a:t>
            </a:r>
            <a:r>
              <a:rPr lang="en-AU"/>
              <a:t> with </a:t>
            </a:r>
            <a:r>
              <a:rPr lang="en-AU" b="1"/>
              <a:t>requirement C </a:t>
            </a:r>
            <a:r>
              <a:rPr lang="en-AU"/>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Keeping personal information of older people safe in line with provider policies.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Being aware of the personal privacy needs and preferences of older people. </a:t>
            </a:r>
          </a:p>
          <a:p>
            <a:pPr marL="0" indent="0">
              <a:buFontTx/>
              <a:buNone/>
            </a:pPr>
            <a:endParaRPr lang="en-AU" sz="1200" b="0" i="0" u="none" strike="noStrike" kern="1200" baseline="0">
              <a:solidFill>
                <a:schemeClr val="tx1"/>
              </a:solidFill>
              <a:latin typeface="+mn-lt"/>
              <a:ea typeface="+mn-ea"/>
              <a:cs typeface="+mn-cs"/>
            </a:endParaRPr>
          </a:p>
          <a:p>
            <a:pPr marL="0" indent="0">
              <a:buFontTx/>
              <a:buNone/>
            </a:pPr>
            <a:r>
              <a:rPr lang="en-AU" sz="1200" b="0" i="0" u="none" strike="noStrike" kern="1200" baseline="0">
                <a:solidFill>
                  <a:schemeClr val="tx1"/>
                </a:solidFill>
                <a:latin typeface="+mn-lt"/>
                <a:ea typeface="+mn-ea"/>
                <a:cs typeface="+mn-cs"/>
              </a:rPr>
              <a:t>Examples of </a:t>
            </a:r>
            <a:r>
              <a:rPr lang="en-AU" sz="1200" b="1" i="0" u="none" strike="noStrike" kern="1200" baseline="0">
                <a:solidFill>
                  <a:schemeClr val="tx1"/>
                </a:solidFill>
                <a:latin typeface="+mn-lt"/>
                <a:ea typeface="+mn-ea"/>
                <a:cs typeface="+mn-cs"/>
              </a:rPr>
              <a:t>unacceptable</a:t>
            </a:r>
            <a:r>
              <a:rPr lang="en-AU" sz="1200" b="0" i="0" u="none" strike="noStrike" kern="1200" baseline="0">
                <a:solidFill>
                  <a:schemeClr val="tx1"/>
                </a:solidFill>
                <a:latin typeface="+mn-lt"/>
                <a:ea typeface="+mn-ea"/>
                <a:cs typeface="+mn-cs"/>
              </a:rPr>
              <a:t> behaviour </a:t>
            </a:r>
            <a:r>
              <a:rPr lang="en-AU" sz="1200" b="1" i="0" u="none" strike="noStrike" kern="1200" baseline="0">
                <a:solidFill>
                  <a:schemeClr val="tx1"/>
                </a:solidFill>
                <a:latin typeface="+mn-lt"/>
                <a:ea typeface="+mn-ea"/>
                <a:cs typeface="+mn-cs"/>
              </a:rPr>
              <a:t>not consistent</a:t>
            </a:r>
            <a:r>
              <a:rPr lang="en-AU" sz="1200" b="0" i="0" u="none" strike="noStrike" kern="1200" baseline="0">
                <a:solidFill>
                  <a:schemeClr val="tx1"/>
                </a:solidFill>
                <a:latin typeface="+mn-lt"/>
                <a:ea typeface="+mn-ea"/>
                <a:cs typeface="+mn-cs"/>
              </a:rPr>
              <a:t> with </a:t>
            </a:r>
            <a:r>
              <a:rPr lang="en-AU" sz="1200" b="1" i="0" u="none" strike="noStrike" kern="1200" baseline="0">
                <a:solidFill>
                  <a:schemeClr val="tx1"/>
                </a:solidFill>
                <a:latin typeface="+mn-lt"/>
                <a:ea typeface="+mn-ea"/>
                <a:cs typeface="+mn-cs"/>
              </a:rPr>
              <a:t>requirement C </a:t>
            </a:r>
            <a:r>
              <a:rPr lang="en-AU" sz="1200" b="0" i="0" u="none" strike="noStrike" kern="1200" baseline="0">
                <a:solidFill>
                  <a:schemeClr val="tx1"/>
                </a:solidFill>
                <a:latin typeface="+mn-lt"/>
                <a:ea typeface="+mn-ea"/>
                <a:cs typeface="+mn-cs"/>
              </a:rPr>
              <a:t>of the Code are:</a:t>
            </a:r>
          </a:p>
          <a:p>
            <a:endParaRPr lang="en-AU"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Not requesting permission of older people when delivering personal care and services. </a:t>
            </a:r>
          </a:p>
          <a:p>
            <a:pPr marL="171450" indent="-171450">
              <a:buFont typeface="Arial" panose="020B0604020202020204" pitchFamily="34" charset="0"/>
              <a:buChar char="•"/>
            </a:pPr>
            <a:r>
              <a:rPr lang="en-AU" sz="1200" b="0" i="0" u="none" strike="noStrike" kern="1200" baseline="0">
                <a:solidFill>
                  <a:schemeClr val="tx1"/>
                </a:solidFill>
                <a:latin typeface="+mn-lt"/>
                <a:ea typeface="+mn-ea"/>
                <a:cs typeface="+mn-cs"/>
              </a:rPr>
              <a:t>Delivering personal care to older people in places that are not private. </a:t>
            </a:r>
          </a:p>
          <a:p>
            <a:r>
              <a:rPr lang="en-AU" sz="1200" b="0" i="0" u="none" strike="noStrike" kern="1200" baseline="0">
                <a:solidFill>
                  <a:schemeClr val="tx1"/>
                </a:solidFill>
                <a:latin typeface="+mn-lt"/>
                <a:ea typeface="+mn-ea"/>
                <a:cs typeface="+mn-cs"/>
              </a:rPr>
              <a:t>	</a:t>
            </a:r>
          </a:p>
          <a:p>
            <a:pPr marL="0" indent="0" fontAlgn="base">
              <a:buNone/>
            </a:pPr>
            <a:endParaRPr lang="en-AU" i="1"/>
          </a:p>
          <a:p>
            <a:pPr marL="0" indent="0">
              <a:buFontTx/>
              <a:buNone/>
            </a:pPr>
            <a:endParaRPr lang="en-AU" sz="1200" b="0" i="0" u="none" strike="noStrike" kern="1200" baseline="0">
              <a:solidFill>
                <a:schemeClr val="tx1"/>
              </a:solidFill>
              <a:latin typeface="+mn-lt"/>
              <a:ea typeface="+mn-ea"/>
              <a:cs typeface="+mn-cs"/>
            </a:endParaRPr>
          </a:p>
          <a:p>
            <a:r>
              <a:rPr lang="en-AU" sz="1200" b="0" i="0" u="none" strike="noStrike" kern="1200" baseline="0">
                <a:solidFill>
                  <a:schemeClr val="tx1"/>
                </a:solidFill>
                <a:latin typeface="+mn-lt"/>
                <a:ea typeface="+mn-ea"/>
                <a:cs typeface="+mn-cs"/>
              </a:rPr>
              <a:t>	</a:t>
            </a:r>
          </a:p>
          <a:p>
            <a:pPr marL="0" indent="0" fontAlgn="base">
              <a:buNone/>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3517278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962" y="2"/>
            <a:ext cx="12186079"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232535" y="1412553"/>
            <a:ext cx="6249980" cy="5988885"/>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980" h="5988885">
                <a:moveTo>
                  <a:pt x="296854" y="2884154"/>
                </a:moveTo>
                <a:cubicBezTo>
                  <a:pt x="1470016" y="1237431"/>
                  <a:pt x="867507" y="-381997"/>
                  <a:pt x="3273417" y="79965"/>
                </a:cubicBezTo>
                <a:cubicBezTo>
                  <a:pt x="5679327" y="541927"/>
                  <a:pt x="6249980" y="1343334"/>
                  <a:pt x="6249980" y="2884154"/>
                </a:cubicBezTo>
                <a:cubicBezTo>
                  <a:pt x="6249980" y="4424974"/>
                  <a:pt x="5950789" y="5388306"/>
                  <a:pt x="3806817" y="5902656"/>
                </a:cubicBezTo>
                <a:cubicBezTo>
                  <a:pt x="1662845" y="6417006"/>
                  <a:pt x="-876308" y="4530877"/>
                  <a:pt x="296854" y="2884154"/>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6"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8"/>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7" y="2502707"/>
            <a:ext cx="4056591"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0090BA"/>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3"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477"/>
            <a:ext cx="12191997"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1" y="827314"/>
            <a:ext cx="9286875" cy="537936"/>
          </a:xfrm>
          <a:prstGeom prst="rect">
            <a:avLst/>
          </a:prstGeom>
        </p:spPr>
        <p:txBody>
          <a:bodyPr/>
          <a:lstStyle>
            <a:lvl1pPr>
              <a:defRPr sz="3600">
                <a:solidFill>
                  <a:srgbClr val="5FBB46"/>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65139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02" y="192"/>
            <a:ext cx="12185399" cy="6857617"/>
          </a:xfrm>
          <a:prstGeom prst="rect">
            <a:avLst/>
          </a:prstGeom>
        </p:spPr>
      </p:pic>
      <p:sp>
        <p:nvSpPr>
          <p:cNvPr id="3" name="Content Placeholder 2"/>
          <p:cNvSpPr>
            <a:spLocks noGrp="1"/>
          </p:cNvSpPr>
          <p:nvPr>
            <p:ph idx="1"/>
          </p:nvPr>
        </p:nvSpPr>
        <p:spPr>
          <a:xfrm>
            <a:off x="7124701" y="1388167"/>
            <a:ext cx="4500563" cy="4722113"/>
          </a:xfrm>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5"/>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56695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7" y="2"/>
            <a:ext cx="12189627" cy="6857997"/>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166323" y="1421212"/>
            <a:ext cx="6325944" cy="5738808"/>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 name="connsiteX0" fmla="*/ 297277 w 6255165"/>
              <a:gd name="connsiteY0" fmla="*/ 1577553 h 5789735"/>
              <a:gd name="connsiteX1" fmla="*/ 4440652 w 6255165"/>
              <a:gd name="connsiteY1" fmla="*/ 35426 h 5789735"/>
              <a:gd name="connsiteX2" fmla="*/ 6255165 w 6255165"/>
              <a:gd name="connsiteY2" fmla="*/ 2949153 h 5789735"/>
              <a:gd name="connsiteX3" fmla="*/ 3945352 w 6255165"/>
              <a:gd name="connsiteY3" fmla="*/ 5720005 h 5789735"/>
              <a:gd name="connsiteX4" fmla="*/ 1102142 w 6255165"/>
              <a:gd name="connsiteY4" fmla="*/ 5138972 h 5789735"/>
              <a:gd name="connsiteX5" fmla="*/ 297277 w 6255165"/>
              <a:gd name="connsiteY5" fmla="*/ 1577553 h 5789735"/>
              <a:gd name="connsiteX0" fmla="*/ 349042 w 6363160"/>
              <a:gd name="connsiteY0" fmla="*/ 1388188 h 5600370"/>
              <a:gd name="connsiteX1" fmla="*/ 5192504 w 6363160"/>
              <a:gd name="connsiteY1" fmla="*/ 41324 h 5600370"/>
              <a:gd name="connsiteX2" fmla="*/ 6306930 w 6363160"/>
              <a:gd name="connsiteY2" fmla="*/ 2759788 h 5600370"/>
              <a:gd name="connsiteX3" fmla="*/ 3997117 w 6363160"/>
              <a:gd name="connsiteY3" fmla="*/ 5530640 h 5600370"/>
              <a:gd name="connsiteX4" fmla="*/ 1153907 w 6363160"/>
              <a:gd name="connsiteY4" fmla="*/ 4949607 h 5600370"/>
              <a:gd name="connsiteX5" fmla="*/ 349042 w 6363160"/>
              <a:gd name="connsiteY5" fmla="*/ 1388188 h 5600370"/>
              <a:gd name="connsiteX0" fmla="*/ 107546 w 6104933"/>
              <a:gd name="connsiteY0" fmla="*/ 1546399 h 5758581"/>
              <a:gd name="connsiteX1" fmla="*/ 1679172 w 6104933"/>
              <a:gd name="connsiteY1" fmla="*/ 354843 h 5758581"/>
              <a:gd name="connsiteX2" fmla="*/ 4951008 w 6104933"/>
              <a:gd name="connsiteY2" fmla="*/ 199535 h 5758581"/>
              <a:gd name="connsiteX3" fmla="*/ 6065434 w 6104933"/>
              <a:gd name="connsiteY3" fmla="*/ 2917999 h 5758581"/>
              <a:gd name="connsiteX4" fmla="*/ 3755621 w 6104933"/>
              <a:gd name="connsiteY4" fmla="*/ 5688851 h 5758581"/>
              <a:gd name="connsiteX5" fmla="*/ 912411 w 6104933"/>
              <a:gd name="connsiteY5" fmla="*/ 5107818 h 5758581"/>
              <a:gd name="connsiteX6" fmla="*/ 107546 w 6104933"/>
              <a:gd name="connsiteY6" fmla="*/ 1546399 h 5758581"/>
              <a:gd name="connsiteX0" fmla="*/ 107546 w 6104933"/>
              <a:gd name="connsiteY0" fmla="*/ 1480481 h 5692663"/>
              <a:gd name="connsiteX1" fmla="*/ 1679172 w 6104933"/>
              <a:gd name="connsiteY1" fmla="*/ 288925 h 5692663"/>
              <a:gd name="connsiteX2" fmla="*/ 4951008 w 6104933"/>
              <a:gd name="connsiteY2" fmla="*/ 133617 h 5692663"/>
              <a:gd name="connsiteX3" fmla="*/ 6065434 w 6104933"/>
              <a:gd name="connsiteY3" fmla="*/ 2852081 h 5692663"/>
              <a:gd name="connsiteX4" fmla="*/ 3755621 w 6104933"/>
              <a:gd name="connsiteY4" fmla="*/ 5622933 h 5692663"/>
              <a:gd name="connsiteX5" fmla="*/ 912411 w 6104933"/>
              <a:gd name="connsiteY5" fmla="*/ 5041900 h 5692663"/>
              <a:gd name="connsiteX6" fmla="*/ 107546 w 6104933"/>
              <a:gd name="connsiteY6" fmla="*/ 1480481 h 5692663"/>
              <a:gd name="connsiteX0" fmla="*/ 107546 w 6104933"/>
              <a:gd name="connsiteY0" fmla="*/ 1480481 h 5692663"/>
              <a:gd name="connsiteX1" fmla="*/ 1679172 w 6104933"/>
              <a:gd name="connsiteY1" fmla="*/ 288925 h 5692663"/>
              <a:gd name="connsiteX2" fmla="*/ 4951008 w 6104933"/>
              <a:gd name="connsiteY2" fmla="*/ 133617 h 5692663"/>
              <a:gd name="connsiteX3" fmla="*/ 6065434 w 6104933"/>
              <a:gd name="connsiteY3" fmla="*/ 2852081 h 5692663"/>
              <a:gd name="connsiteX4" fmla="*/ 3755621 w 6104933"/>
              <a:gd name="connsiteY4" fmla="*/ 5622933 h 5692663"/>
              <a:gd name="connsiteX5" fmla="*/ 912411 w 6104933"/>
              <a:gd name="connsiteY5" fmla="*/ 5041900 h 5692663"/>
              <a:gd name="connsiteX6" fmla="*/ 107546 w 6104933"/>
              <a:gd name="connsiteY6" fmla="*/ 1480481 h 5692663"/>
              <a:gd name="connsiteX0" fmla="*/ 17156 w 6352681"/>
              <a:gd name="connsiteY0" fmla="*/ 1917806 h 5826954"/>
              <a:gd name="connsiteX1" fmla="*/ 1926920 w 6352681"/>
              <a:gd name="connsiteY1" fmla="*/ 369063 h 5826954"/>
              <a:gd name="connsiteX2" fmla="*/ 5198756 w 6352681"/>
              <a:gd name="connsiteY2" fmla="*/ 213755 h 5826954"/>
              <a:gd name="connsiteX3" fmla="*/ 6313182 w 6352681"/>
              <a:gd name="connsiteY3" fmla="*/ 2932219 h 5826954"/>
              <a:gd name="connsiteX4" fmla="*/ 4003369 w 6352681"/>
              <a:gd name="connsiteY4" fmla="*/ 5703071 h 5826954"/>
              <a:gd name="connsiteX5" fmla="*/ 1160159 w 6352681"/>
              <a:gd name="connsiteY5" fmla="*/ 5122038 h 5826954"/>
              <a:gd name="connsiteX6" fmla="*/ 17156 w 6352681"/>
              <a:gd name="connsiteY6" fmla="*/ 1917806 h 5826954"/>
              <a:gd name="connsiteX0" fmla="*/ 17156 w 6352681"/>
              <a:gd name="connsiteY0" fmla="*/ 1861081 h 5770229"/>
              <a:gd name="connsiteX1" fmla="*/ 1926920 w 6352681"/>
              <a:gd name="connsiteY1" fmla="*/ 312338 h 5770229"/>
              <a:gd name="connsiteX2" fmla="*/ 5198756 w 6352681"/>
              <a:gd name="connsiteY2" fmla="*/ 157030 h 5770229"/>
              <a:gd name="connsiteX3" fmla="*/ 6313182 w 6352681"/>
              <a:gd name="connsiteY3" fmla="*/ 2875494 h 5770229"/>
              <a:gd name="connsiteX4" fmla="*/ 4003369 w 6352681"/>
              <a:gd name="connsiteY4" fmla="*/ 5646346 h 5770229"/>
              <a:gd name="connsiteX5" fmla="*/ 1160159 w 6352681"/>
              <a:gd name="connsiteY5" fmla="*/ 5065313 h 5770229"/>
              <a:gd name="connsiteX6" fmla="*/ 17156 w 6352681"/>
              <a:gd name="connsiteY6" fmla="*/ 1861081 h 5770229"/>
              <a:gd name="connsiteX0" fmla="*/ 20162 w 6325944"/>
              <a:gd name="connsiteY0" fmla="*/ 1861081 h 5738808"/>
              <a:gd name="connsiteX1" fmla="*/ 1929926 w 6325944"/>
              <a:gd name="connsiteY1" fmla="*/ 312338 h 5738808"/>
              <a:gd name="connsiteX2" fmla="*/ 5201762 w 6325944"/>
              <a:gd name="connsiteY2" fmla="*/ 157030 h 5738808"/>
              <a:gd name="connsiteX3" fmla="*/ 6316188 w 6325944"/>
              <a:gd name="connsiteY3" fmla="*/ 2875494 h 5738808"/>
              <a:gd name="connsiteX4" fmla="*/ 4696937 w 6325944"/>
              <a:gd name="connsiteY4" fmla="*/ 5608246 h 5738808"/>
              <a:gd name="connsiteX5" fmla="*/ 1163165 w 6325944"/>
              <a:gd name="connsiteY5" fmla="*/ 5065313 h 5738808"/>
              <a:gd name="connsiteX6" fmla="*/ 20162 w 6325944"/>
              <a:gd name="connsiteY6" fmla="*/ 1861081 h 57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5944" h="5738808">
                <a:moveTo>
                  <a:pt x="20162" y="1861081"/>
                </a:moveTo>
                <a:cubicBezTo>
                  <a:pt x="147955" y="1068919"/>
                  <a:pt x="728188" y="315359"/>
                  <a:pt x="1929926" y="312338"/>
                </a:cubicBezTo>
                <a:cubicBezTo>
                  <a:pt x="3131664" y="309317"/>
                  <a:pt x="4470718" y="-270163"/>
                  <a:pt x="5201762" y="157030"/>
                </a:cubicBezTo>
                <a:cubicBezTo>
                  <a:pt x="5932806" y="584223"/>
                  <a:pt x="6400325" y="1966958"/>
                  <a:pt x="6316188" y="2875494"/>
                </a:cubicBezTo>
                <a:cubicBezTo>
                  <a:pt x="6232051" y="3784030"/>
                  <a:pt x="5477193" y="5313920"/>
                  <a:pt x="4696937" y="5608246"/>
                </a:cubicBezTo>
                <a:cubicBezTo>
                  <a:pt x="3916681" y="5902572"/>
                  <a:pt x="1942627" y="5689840"/>
                  <a:pt x="1163165" y="5065313"/>
                </a:cubicBezTo>
                <a:cubicBezTo>
                  <a:pt x="383703" y="4440786"/>
                  <a:pt x="-107631" y="2653243"/>
                  <a:pt x="20162" y="1861081"/>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6"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8"/>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7" y="2502707"/>
            <a:ext cx="4056591"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48887"/>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3"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67465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92"/>
            <a:ext cx="12191996" cy="685761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1" y="827314"/>
            <a:ext cx="9286875" cy="537936"/>
          </a:xfrm>
          <a:prstGeom prst="rect">
            <a:avLst/>
          </a:prstGeom>
        </p:spPr>
        <p:txBody>
          <a:bodyPr/>
          <a:lstStyle>
            <a:lvl1pPr>
              <a:defRPr sz="3600">
                <a:solidFill>
                  <a:srgbClr val="D73B56"/>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768658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26" y="190"/>
            <a:ext cx="12188949" cy="6857616"/>
          </a:xfrm>
          <a:prstGeom prst="rect">
            <a:avLst/>
          </a:prstGeom>
        </p:spPr>
      </p:pic>
      <p:sp>
        <p:nvSpPr>
          <p:cNvPr id="3" name="Content Placeholder 2"/>
          <p:cNvSpPr>
            <a:spLocks noGrp="1"/>
          </p:cNvSpPr>
          <p:nvPr>
            <p:ph idx="1"/>
          </p:nvPr>
        </p:nvSpPr>
        <p:spPr>
          <a:xfrm>
            <a:off x="7124701" y="1388167"/>
            <a:ext cx="4500563" cy="4722113"/>
          </a:xfrm>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5"/>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600853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01" y="190"/>
            <a:ext cx="12185401" cy="6857618"/>
          </a:xfrm>
          <a:prstGeom prst="rect">
            <a:avLst/>
          </a:prstGeom>
        </p:spPr>
      </p:pic>
      <p:sp>
        <p:nvSpPr>
          <p:cNvPr id="3" name="Content Placeholder 2"/>
          <p:cNvSpPr>
            <a:spLocks noGrp="1"/>
          </p:cNvSpPr>
          <p:nvPr>
            <p:ph idx="1"/>
          </p:nvPr>
        </p:nvSpPr>
        <p:spPr>
          <a:xfrm>
            <a:off x="7124701" y="1388167"/>
            <a:ext cx="4500563" cy="4722113"/>
          </a:xfrm>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5"/>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7520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962" y="2"/>
            <a:ext cx="12186079"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90"/>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6"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8"/>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7" y="2502707"/>
            <a:ext cx="4056591"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3"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8405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1"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47126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01" y="190"/>
            <a:ext cx="12185401" cy="6857618"/>
          </a:xfrm>
          <a:prstGeom prst="rect">
            <a:avLst/>
          </a:prstGeom>
        </p:spPr>
      </p:pic>
      <p:sp>
        <p:nvSpPr>
          <p:cNvPr id="3" name="Content Placeholder 2"/>
          <p:cNvSpPr>
            <a:spLocks noGrp="1"/>
          </p:cNvSpPr>
          <p:nvPr>
            <p:ph idx="1"/>
          </p:nvPr>
        </p:nvSpPr>
        <p:spPr>
          <a:xfrm>
            <a:off x="7124701" y="1388167"/>
            <a:ext cx="4500563" cy="4722113"/>
          </a:xfrm>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5"/>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44710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963" y="0"/>
            <a:ext cx="12186076" cy="6857998"/>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386094" y="1341068"/>
            <a:ext cx="6096420" cy="5774568"/>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420" h="5774568">
                <a:moveTo>
                  <a:pt x="138532" y="1584037"/>
                </a:moveTo>
                <a:cubicBezTo>
                  <a:pt x="549694" y="546915"/>
                  <a:pt x="3288926" y="-186690"/>
                  <a:pt x="4281907" y="41910"/>
                </a:cubicBezTo>
                <a:cubicBezTo>
                  <a:pt x="5274888" y="270510"/>
                  <a:pt x="6096420" y="1414817"/>
                  <a:pt x="6096420" y="2955637"/>
                </a:cubicBezTo>
                <a:cubicBezTo>
                  <a:pt x="6096420" y="4496457"/>
                  <a:pt x="4566863" y="5432163"/>
                  <a:pt x="3786607" y="5726489"/>
                </a:cubicBezTo>
                <a:cubicBezTo>
                  <a:pt x="3006351" y="6020815"/>
                  <a:pt x="2575346" y="4873841"/>
                  <a:pt x="1414884" y="4721594"/>
                </a:cubicBezTo>
                <a:cubicBezTo>
                  <a:pt x="254422" y="4569347"/>
                  <a:pt x="-272630" y="2621159"/>
                  <a:pt x="138532" y="158403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6"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8"/>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7" y="2502707"/>
            <a:ext cx="4056591"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4CBBAB"/>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3"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65838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477"/>
            <a:ext cx="12191997"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1" y="827314"/>
            <a:ext cx="9286875" cy="537936"/>
          </a:xfrm>
          <a:prstGeom prst="rect">
            <a:avLst/>
          </a:prstGeom>
        </p:spPr>
        <p:txBody>
          <a:bodyPr/>
          <a:lstStyle>
            <a:lvl1pPr>
              <a:defRPr sz="3600">
                <a:solidFill>
                  <a:srgbClr val="008E85"/>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0840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02" y="192"/>
            <a:ext cx="12185399" cy="6857617"/>
          </a:xfrm>
          <a:prstGeom prst="rect">
            <a:avLst/>
          </a:prstGeom>
        </p:spPr>
      </p:pic>
      <p:sp>
        <p:nvSpPr>
          <p:cNvPr id="3" name="Content Placeholder 2"/>
          <p:cNvSpPr>
            <a:spLocks noGrp="1"/>
          </p:cNvSpPr>
          <p:nvPr>
            <p:ph idx="1"/>
          </p:nvPr>
        </p:nvSpPr>
        <p:spPr>
          <a:xfrm>
            <a:off x="7124701" y="1388167"/>
            <a:ext cx="4500563" cy="4722113"/>
          </a:xfrm>
        </p:spPr>
        <p:txBody>
          <a:bodyPr/>
          <a:lstStyle>
            <a:lvl1pPr>
              <a:defRPr>
                <a:solidFill>
                  <a:srgbClr val="00577D"/>
                </a:solidFill>
              </a:defRPr>
            </a:lvl1pPr>
            <a:lvl3pPr marL="179996" indent="-179996">
              <a:buFont typeface="Arial" panose="020B0604020202020204" pitchFamily="34" charset="0"/>
              <a:buChar char="•"/>
              <a:defRPr/>
            </a:lvl3pPr>
            <a:lvl4pPr marL="359991" indent="-179996">
              <a:buFont typeface="Arial" panose="020B0604020202020204" pitchFamily="34" charset="0"/>
              <a:buChar char="•"/>
              <a:defRPr/>
            </a:lvl4pPr>
            <a:lvl5pPr marL="539987" indent="-179996">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5"/>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21663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963" y="0"/>
            <a:ext cx="12186076" cy="6857998"/>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55106" y="1406283"/>
            <a:ext cx="5933532" cy="5725302"/>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 name="connsiteX0" fmla="*/ 9189 w 6024489"/>
              <a:gd name="connsiteY0" fmla="*/ 2978291 h 5952683"/>
              <a:gd name="connsiteX1" fmla="*/ 4147802 w 6024489"/>
              <a:gd name="connsiteY1" fmla="*/ 64564 h 5952683"/>
              <a:gd name="connsiteX2" fmla="*/ 5962315 w 6024489"/>
              <a:gd name="connsiteY2" fmla="*/ 2978291 h 5952683"/>
              <a:gd name="connsiteX3" fmla="*/ 3347702 w 6024489"/>
              <a:gd name="connsiteY3" fmla="*/ 5882493 h 5952683"/>
              <a:gd name="connsiteX4" fmla="*/ 9189 w 6024489"/>
              <a:gd name="connsiteY4" fmla="*/ 2978291 h 5952683"/>
              <a:gd name="connsiteX0" fmla="*/ 5088 w 6010601"/>
              <a:gd name="connsiteY0" fmla="*/ 2206724 h 5832021"/>
              <a:gd name="connsiteX1" fmla="*/ 4196088 w 6010601"/>
              <a:gd name="connsiteY1" fmla="*/ 7372 h 5832021"/>
              <a:gd name="connsiteX2" fmla="*/ 6010601 w 6010601"/>
              <a:gd name="connsiteY2" fmla="*/ 2921099 h 5832021"/>
              <a:gd name="connsiteX3" fmla="*/ 3395988 w 6010601"/>
              <a:gd name="connsiteY3" fmla="*/ 5825301 h 5832021"/>
              <a:gd name="connsiteX4" fmla="*/ 5088 w 6010601"/>
              <a:gd name="connsiteY4" fmla="*/ 2206724 h 5832021"/>
              <a:gd name="connsiteX0" fmla="*/ 11459 w 6016972"/>
              <a:gd name="connsiteY0" fmla="*/ 2236172 h 5861469"/>
              <a:gd name="connsiteX1" fmla="*/ 4202459 w 6016972"/>
              <a:gd name="connsiteY1" fmla="*/ 36820 h 5861469"/>
              <a:gd name="connsiteX2" fmla="*/ 6016972 w 6016972"/>
              <a:gd name="connsiteY2" fmla="*/ 2950547 h 5861469"/>
              <a:gd name="connsiteX3" fmla="*/ 3402359 w 6016972"/>
              <a:gd name="connsiteY3" fmla="*/ 5854749 h 5861469"/>
              <a:gd name="connsiteX4" fmla="*/ 11459 w 6016972"/>
              <a:gd name="connsiteY4" fmla="*/ 2236172 h 5861469"/>
              <a:gd name="connsiteX0" fmla="*/ 33008 w 6038521"/>
              <a:gd name="connsiteY0" fmla="*/ 2206638 h 5727629"/>
              <a:gd name="connsiteX1" fmla="*/ 4224008 w 6038521"/>
              <a:gd name="connsiteY1" fmla="*/ 7286 h 5727629"/>
              <a:gd name="connsiteX2" fmla="*/ 6038521 w 6038521"/>
              <a:gd name="connsiteY2" fmla="*/ 2921013 h 5727629"/>
              <a:gd name="connsiteX3" fmla="*/ 2466646 w 6038521"/>
              <a:gd name="connsiteY3" fmla="*/ 5720440 h 5727629"/>
              <a:gd name="connsiteX4" fmla="*/ 33008 w 6038521"/>
              <a:gd name="connsiteY4" fmla="*/ 2206638 h 5727629"/>
              <a:gd name="connsiteX0" fmla="*/ 12 w 6005525"/>
              <a:gd name="connsiteY0" fmla="*/ 2215131 h 5736122"/>
              <a:gd name="connsiteX1" fmla="*/ 4191012 w 6005525"/>
              <a:gd name="connsiteY1" fmla="*/ 15779 h 5736122"/>
              <a:gd name="connsiteX2" fmla="*/ 6005525 w 6005525"/>
              <a:gd name="connsiteY2" fmla="*/ 2929506 h 5736122"/>
              <a:gd name="connsiteX3" fmla="*/ 2433650 w 6005525"/>
              <a:gd name="connsiteY3" fmla="*/ 5728933 h 5736122"/>
              <a:gd name="connsiteX4" fmla="*/ 12 w 6005525"/>
              <a:gd name="connsiteY4" fmla="*/ 2215131 h 5736122"/>
              <a:gd name="connsiteX0" fmla="*/ 12 w 6005525"/>
              <a:gd name="connsiteY0" fmla="*/ 2215131 h 5748972"/>
              <a:gd name="connsiteX1" fmla="*/ 4191012 w 6005525"/>
              <a:gd name="connsiteY1" fmla="*/ 15779 h 5748972"/>
              <a:gd name="connsiteX2" fmla="*/ 6005525 w 6005525"/>
              <a:gd name="connsiteY2" fmla="*/ 2929506 h 5748972"/>
              <a:gd name="connsiteX3" fmla="*/ 2433650 w 6005525"/>
              <a:gd name="connsiteY3" fmla="*/ 5728933 h 5748972"/>
              <a:gd name="connsiteX4" fmla="*/ 12 w 6005525"/>
              <a:gd name="connsiteY4" fmla="*/ 2215131 h 5748972"/>
              <a:gd name="connsiteX0" fmla="*/ 26276 w 6031789"/>
              <a:gd name="connsiteY0" fmla="*/ 2206573 h 5660464"/>
              <a:gd name="connsiteX1" fmla="*/ 4217276 w 6031789"/>
              <a:gd name="connsiteY1" fmla="*/ 7221 h 5660464"/>
              <a:gd name="connsiteX2" fmla="*/ 6031789 w 6031789"/>
              <a:gd name="connsiteY2" fmla="*/ 2920948 h 5660464"/>
              <a:gd name="connsiteX3" fmla="*/ 2859964 w 6031789"/>
              <a:gd name="connsiteY3" fmla="*/ 5639412 h 5660464"/>
              <a:gd name="connsiteX4" fmla="*/ 26276 w 6031789"/>
              <a:gd name="connsiteY4" fmla="*/ 2206573 h 5660464"/>
              <a:gd name="connsiteX0" fmla="*/ 26276 w 6035289"/>
              <a:gd name="connsiteY0" fmla="*/ 2227339 h 5681230"/>
              <a:gd name="connsiteX1" fmla="*/ 4217276 w 6035289"/>
              <a:gd name="connsiteY1" fmla="*/ 27987 h 5681230"/>
              <a:gd name="connsiteX2" fmla="*/ 6031789 w 6035289"/>
              <a:gd name="connsiteY2" fmla="*/ 2941714 h 5681230"/>
              <a:gd name="connsiteX3" fmla="*/ 2859964 w 6035289"/>
              <a:gd name="connsiteY3" fmla="*/ 5660178 h 5681230"/>
              <a:gd name="connsiteX4" fmla="*/ 26276 w 6035289"/>
              <a:gd name="connsiteY4" fmla="*/ 2227339 h 5681230"/>
              <a:gd name="connsiteX0" fmla="*/ 119144 w 6128157"/>
              <a:gd name="connsiteY0" fmla="*/ 2229681 h 5683572"/>
              <a:gd name="connsiteX1" fmla="*/ 4310144 w 6128157"/>
              <a:gd name="connsiteY1" fmla="*/ 30329 h 5683572"/>
              <a:gd name="connsiteX2" fmla="*/ 6124657 w 6128157"/>
              <a:gd name="connsiteY2" fmla="*/ 2944056 h 5683572"/>
              <a:gd name="connsiteX3" fmla="*/ 2952832 w 6128157"/>
              <a:gd name="connsiteY3" fmla="*/ 5662520 h 5683572"/>
              <a:gd name="connsiteX4" fmla="*/ 119144 w 6128157"/>
              <a:gd name="connsiteY4" fmla="*/ 2229681 h 5683572"/>
              <a:gd name="connsiteX0" fmla="*/ 108136 w 6117149"/>
              <a:gd name="connsiteY0" fmla="*/ 2224948 h 5723679"/>
              <a:gd name="connsiteX1" fmla="*/ 4299136 w 6117149"/>
              <a:gd name="connsiteY1" fmla="*/ 25596 h 5723679"/>
              <a:gd name="connsiteX2" fmla="*/ 6113649 w 6117149"/>
              <a:gd name="connsiteY2" fmla="*/ 2939323 h 5723679"/>
              <a:gd name="connsiteX3" fmla="*/ 2941824 w 6117149"/>
              <a:gd name="connsiteY3" fmla="*/ 5657787 h 5723679"/>
              <a:gd name="connsiteX4" fmla="*/ 1379725 w 6117149"/>
              <a:gd name="connsiteY4" fmla="*/ 4662418 h 5723679"/>
              <a:gd name="connsiteX5" fmla="*/ 108136 w 6117149"/>
              <a:gd name="connsiteY5" fmla="*/ 2224948 h 5723679"/>
              <a:gd name="connsiteX0" fmla="*/ 111291 w 6069179"/>
              <a:gd name="connsiteY0" fmla="*/ 1575366 h 5731322"/>
              <a:gd name="connsiteX1" fmla="*/ 4254666 w 6069179"/>
              <a:gd name="connsiteY1" fmla="*/ 33239 h 5731322"/>
              <a:gd name="connsiteX2" fmla="*/ 6069179 w 6069179"/>
              <a:gd name="connsiteY2" fmla="*/ 2946966 h 5731322"/>
              <a:gd name="connsiteX3" fmla="*/ 2897354 w 6069179"/>
              <a:gd name="connsiteY3" fmla="*/ 5665430 h 5731322"/>
              <a:gd name="connsiteX4" fmla="*/ 1335255 w 6069179"/>
              <a:gd name="connsiteY4" fmla="*/ 4670061 h 5731322"/>
              <a:gd name="connsiteX5" fmla="*/ 111291 w 6069179"/>
              <a:gd name="connsiteY5" fmla="*/ 1575366 h 5731322"/>
              <a:gd name="connsiteX0" fmla="*/ 99478 w 6057366"/>
              <a:gd name="connsiteY0" fmla="*/ 1574227 h 5703775"/>
              <a:gd name="connsiteX1" fmla="*/ 4242853 w 6057366"/>
              <a:gd name="connsiteY1" fmla="*/ 32100 h 5703775"/>
              <a:gd name="connsiteX2" fmla="*/ 6057366 w 6057366"/>
              <a:gd name="connsiteY2" fmla="*/ 2945827 h 5703775"/>
              <a:gd name="connsiteX3" fmla="*/ 2885541 w 6057366"/>
              <a:gd name="connsiteY3" fmla="*/ 5664291 h 5703775"/>
              <a:gd name="connsiteX4" fmla="*/ 1423455 w 6057366"/>
              <a:gd name="connsiteY4" fmla="*/ 4402222 h 5703775"/>
              <a:gd name="connsiteX5" fmla="*/ 99478 w 6057366"/>
              <a:gd name="connsiteY5" fmla="*/ 1574227 h 5703775"/>
              <a:gd name="connsiteX0" fmla="*/ 156469 w 6114357"/>
              <a:gd name="connsiteY0" fmla="*/ 1574227 h 5703775"/>
              <a:gd name="connsiteX1" fmla="*/ 4299844 w 6114357"/>
              <a:gd name="connsiteY1" fmla="*/ 32100 h 5703775"/>
              <a:gd name="connsiteX2" fmla="*/ 6114357 w 6114357"/>
              <a:gd name="connsiteY2" fmla="*/ 2945827 h 5703775"/>
              <a:gd name="connsiteX3" fmla="*/ 2942532 w 6114357"/>
              <a:gd name="connsiteY3" fmla="*/ 5664291 h 5703775"/>
              <a:gd name="connsiteX4" fmla="*/ 1480446 w 6114357"/>
              <a:gd name="connsiteY4" fmla="*/ 4402222 h 5703775"/>
              <a:gd name="connsiteX5" fmla="*/ 156469 w 6114357"/>
              <a:gd name="connsiteY5" fmla="*/ 1574227 h 5703775"/>
              <a:gd name="connsiteX0" fmla="*/ 166203 w 6124091"/>
              <a:gd name="connsiteY0" fmla="*/ 1575556 h 5736993"/>
              <a:gd name="connsiteX1" fmla="*/ 4309578 w 6124091"/>
              <a:gd name="connsiteY1" fmla="*/ 33429 h 5736993"/>
              <a:gd name="connsiteX2" fmla="*/ 6124091 w 6124091"/>
              <a:gd name="connsiteY2" fmla="*/ 2947156 h 5736993"/>
              <a:gd name="connsiteX3" fmla="*/ 2952266 w 6124091"/>
              <a:gd name="connsiteY3" fmla="*/ 5665620 h 5736993"/>
              <a:gd name="connsiteX4" fmla="*/ 1442555 w 6124091"/>
              <a:gd name="connsiteY4" fmla="*/ 4713113 h 5736993"/>
              <a:gd name="connsiteX5" fmla="*/ 166203 w 6124091"/>
              <a:gd name="connsiteY5" fmla="*/ 1575556 h 5736993"/>
              <a:gd name="connsiteX0" fmla="*/ 166203 w 6124091"/>
              <a:gd name="connsiteY0" fmla="*/ 1575556 h 5726559"/>
              <a:gd name="connsiteX1" fmla="*/ 4309578 w 6124091"/>
              <a:gd name="connsiteY1" fmla="*/ 33429 h 5726559"/>
              <a:gd name="connsiteX2" fmla="*/ 6124091 w 6124091"/>
              <a:gd name="connsiteY2" fmla="*/ 2947156 h 5726559"/>
              <a:gd name="connsiteX3" fmla="*/ 2952266 w 6124091"/>
              <a:gd name="connsiteY3" fmla="*/ 5665620 h 5726559"/>
              <a:gd name="connsiteX4" fmla="*/ 1442555 w 6124091"/>
              <a:gd name="connsiteY4" fmla="*/ 4713113 h 5726559"/>
              <a:gd name="connsiteX5" fmla="*/ 166203 w 6124091"/>
              <a:gd name="connsiteY5" fmla="*/ 1575556 h 5726559"/>
              <a:gd name="connsiteX0" fmla="*/ 113602 w 6071490"/>
              <a:gd name="connsiteY0" fmla="*/ 1575556 h 5793967"/>
              <a:gd name="connsiteX1" fmla="*/ 4256977 w 6071490"/>
              <a:gd name="connsiteY1" fmla="*/ 33429 h 5793967"/>
              <a:gd name="connsiteX2" fmla="*/ 6071490 w 6071490"/>
              <a:gd name="connsiteY2" fmla="*/ 2947156 h 5793967"/>
              <a:gd name="connsiteX3" fmla="*/ 3761677 w 6071490"/>
              <a:gd name="connsiteY3" fmla="*/ 5718008 h 5793967"/>
              <a:gd name="connsiteX4" fmla="*/ 1389954 w 6071490"/>
              <a:gd name="connsiteY4" fmla="*/ 4713113 h 5793967"/>
              <a:gd name="connsiteX5" fmla="*/ 113602 w 6071490"/>
              <a:gd name="connsiteY5" fmla="*/ 1575556 h 5793967"/>
              <a:gd name="connsiteX0" fmla="*/ 165898 w 6123786"/>
              <a:gd name="connsiteY0" fmla="*/ 1575556 h 5766087"/>
              <a:gd name="connsiteX1" fmla="*/ 4309273 w 6123786"/>
              <a:gd name="connsiteY1" fmla="*/ 33429 h 5766087"/>
              <a:gd name="connsiteX2" fmla="*/ 6123786 w 6123786"/>
              <a:gd name="connsiteY2" fmla="*/ 2947156 h 5766087"/>
              <a:gd name="connsiteX3" fmla="*/ 3813973 w 6123786"/>
              <a:gd name="connsiteY3" fmla="*/ 5718008 h 5766087"/>
              <a:gd name="connsiteX4" fmla="*/ 1442250 w 6123786"/>
              <a:gd name="connsiteY4" fmla="*/ 4713113 h 5766087"/>
              <a:gd name="connsiteX5" fmla="*/ 165898 w 6123786"/>
              <a:gd name="connsiteY5" fmla="*/ 1575556 h 5766087"/>
              <a:gd name="connsiteX0" fmla="*/ 138532 w 6096420"/>
              <a:gd name="connsiteY0" fmla="*/ 1584037 h 5774568"/>
              <a:gd name="connsiteX1" fmla="*/ 4281907 w 6096420"/>
              <a:gd name="connsiteY1" fmla="*/ 41910 h 5774568"/>
              <a:gd name="connsiteX2" fmla="*/ 6096420 w 6096420"/>
              <a:gd name="connsiteY2" fmla="*/ 2955637 h 5774568"/>
              <a:gd name="connsiteX3" fmla="*/ 3786607 w 6096420"/>
              <a:gd name="connsiteY3" fmla="*/ 5726489 h 5774568"/>
              <a:gd name="connsiteX4" fmla="*/ 1414884 w 6096420"/>
              <a:gd name="connsiteY4" fmla="*/ 4721594 h 5774568"/>
              <a:gd name="connsiteX5" fmla="*/ 138532 w 6096420"/>
              <a:gd name="connsiteY5" fmla="*/ 1584037 h 5774568"/>
              <a:gd name="connsiteX0" fmla="*/ 196199 w 6154087"/>
              <a:gd name="connsiteY0" fmla="*/ 1577062 h 5782568"/>
              <a:gd name="connsiteX1" fmla="*/ 4339574 w 6154087"/>
              <a:gd name="connsiteY1" fmla="*/ 34935 h 5782568"/>
              <a:gd name="connsiteX2" fmla="*/ 6154087 w 6154087"/>
              <a:gd name="connsiteY2" fmla="*/ 2948662 h 5782568"/>
              <a:gd name="connsiteX3" fmla="*/ 3844274 w 6154087"/>
              <a:gd name="connsiteY3" fmla="*/ 5719514 h 5782568"/>
              <a:gd name="connsiteX4" fmla="*/ 1339201 w 6154087"/>
              <a:gd name="connsiteY4" fmla="*/ 5038469 h 5782568"/>
              <a:gd name="connsiteX5" fmla="*/ 196199 w 6154087"/>
              <a:gd name="connsiteY5" fmla="*/ 1577062 h 5782568"/>
              <a:gd name="connsiteX0" fmla="*/ 171216 w 5729054"/>
              <a:gd name="connsiteY0" fmla="*/ 1271707 h 5876646"/>
              <a:gd name="connsiteX1" fmla="*/ 3914541 w 5729054"/>
              <a:gd name="connsiteY1" fmla="*/ 67718 h 5876646"/>
              <a:gd name="connsiteX2" fmla="*/ 5729054 w 5729054"/>
              <a:gd name="connsiteY2" fmla="*/ 2981445 h 5876646"/>
              <a:gd name="connsiteX3" fmla="*/ 3419241 w 5729054"/>
              <a:gd name="connsiteY3" fmla="*/ 5752297 h 5876646"/>
              <a:gd name="connsiteX4" fmla="*/ 914168 w 5729054"/>
              <a:gd name="connsiteY4" fmla="*/ 5071252 h 5876646"/>
              <a:gd name="connsiteX5" fmla="*/ 171216 w 5729054"/>
              <a:gd name="connsiteY5" fmla="*/ 1271707 h 5876646"/>
              <a:gd name="connsiteX0" fmla="*/ 555777 w 6113615"/>
              <a:gd name="connsiteY0" fmla="*/ 1271083 h 5865700"/>
              <a:gd name="connsiteX1" fmla="*/ 4299102 w 6113615"/>
              <a:gd name="connsiteY1" fmla="*/ 67094 h 5865700"/>
              <a:gd name="connsiteX2" fmla="*/ 6113615 w 6113615"/>
              <a:gd name="connsiteY2" fmla="*/ 2980821 h 5865700"/>
              <a:gd name="connsiteX3" fmla="*/ 3803802 w 6113615"/>
              <a:gd name="connsiteY3" fmla="*/ 5751673 h 5865700"/>
              <a:gd name="connsiteX4" fmla="*/ 355754 w 6113615"/>
              <a:gd name="connsiteY4" fmla="*/ 5013478 h 5865700"/>
              <a:gd name="connsiteX5" fmla="*/ 555777 w 6113615"/>
              <a:gd name="connsiteY5" fmla="*/ 1271083 h 5865700"/>
              <a:gd name="connsiteX0" fmla="*/ 495550 w 6177213"/>
              <a:gd name="connsiteY0" fmla="*/ 2025219 h 5792228"/>
              <a:gd name="connsiteX1" fmla="*/ 4362700 w 6177213"/>
              <a:gd name="connsiteY1" fmla="*/ 11605 h 5792228"/>
              <a:gd name="connsiteX2" fmla="*/ 6177213 w 6177213"/>
              <a:gd name="connsiteY2" fmla="*/ 2925332 h 5792228"/>
              <a:gd name="connsiteX3" fmla="*/ 3867400 w 6177213"/>
              <a:gd name="connsiteY3" fmla="*/ 5696184 h 5792228"/>
              <a:gd name="connsiteX4" fmla="*/ 419352 w 6177213"/>
              <a:gd name="connsiteY4" fmla="*/ 4957989 h 5792228"/>
              <a:gd name="connsiteX5" fmla="*/ 495550 w 6177213"/>
              <a:gd name="connsiteY5" fmla="*/ 2025219 h 5792228"/>
              <a:gd name="connsiteX0" fmla="*/ 348508 w 6030171"/>
              <a:gd name="connsiteY0" fmla="*/ 2141769 h 5908778"/>
              <a:gd name="connsiteX1" fmla="*/ 1386734 w 6030171"/>
              <a:gd name="connsiteY1" fmla="*/ 678751 h 5908778"/>
              <a:gd name="connsiteX2" fmla="*/ 4215658 w 6030171"/>
              <a:gd name="connsiteY2" fmla="*/ 128155 h 5908778"/>
              <a:gd name="connsiteX3" fmla="*/ 6030171 w 6030171"/>
              <a:gd name="connsiteY3" fmla="*/ 3041882 h 5908778"/>
              <a:gd name="connsiteX4" fmla="*/ 3720358 w 6030171"/>
              <a:gd name="connsiteY4" fmla="*/ 5812734 h 5908778"/>
              <a:gd name="connsiteX5" fmla="*/ 272310 w 6030171"/>
              <a:gd name="connsiteY5" fmla="*/ 5074539 h 5908778"/>
              <a:gd name="connsiteX6" fmla="*/ 348508 w 6030171"/>
              <a:gd name="connsiteY6" fmla="*/ 2141769 h 5908778"/>
              <a:gd name="connsiteX0" fmla="*/ 348508 w 6066511"/>
              <a:gd name="connsiteY0" fmla="*/ 1990309 h 5757318"/>
              <a:gd name="connsiteX1" fmla="*/ 1386734 w 6066511"/>
              <a:gd name="connsiteY1" fmla="*/ 527291 h 5757318"/>
              <a:gd name="connsiteX2" fmla="*/ 4863358 w 6066511"/>
              <a:gd name="connsiteY2" fmla="*/ 157670 h 5757318"/>
              <a:gd name="connsiteX3" fmla="*/ 6030171 w 6066511"/>
              <a:gd name="connsiteY3" fmla="*/ 2890422 h 5757318"/>
              <a:gd name="connsiteX4" fmla="*/ 3720358 w 6066511"/>
              <a:gd name="connsiteY4" fmla="*/ 5661274 h 5757318"/>
              <a:gd name="connsiteX5" fmla="*/ 272310 w 6066511"/>
              <a:gd name="connsiteY5" fmla="*/ 4923079 h 5757318"/>
              <a:gd name="connsiteX6" fmla="*/ 348508 w 6066511"/>
              <a:gd name="connsiteY6" fmla="*/ 1990309 h 5757318"/>
              <a:gd name="connsiteX0" fmla="*/ 404063 w 6091850"/>
              <a:gd name="connsiteY0" fmla="*/ 1990309 h 5640727"/>
              <a:gd name="connsiteX1" fmla="*/ 1442289 w 6091850"/>
              <a:gd name="connsiteY1" fmla="*/ 527291 h 5640727"/>
              <a:gd name="connsiteX2" fmla="*/ 4918913 w 6091850"/>
              <a:gd name="connsiteY2" fmla="*/ 157670 h 5640727"/>
              <a:gd name="connsiteX3" fmla="*/ 6085726 w 6091850"/>
              <a:gd name="connsiteY3" fmla="*/ 2890422 h 5640727"/>
              <a:gd name="connsiteX4" fmla="*/ 4528388 w 6091850"/>
              <a:gd name="connsiteY4" fmla="*/ 5527924 h 5640727"/>
              <a:gd name="connsiteX5" fmla="*/ 327865 w 6091850"/>
              <a:gd name="connsiteY5" fmla="*/ 4923079 h 5640727"/>
              <a:gd name="connsiteX6" fmla="*/ 404063 w 6091850"/>
              <a:gd name="connsiteY6" fmla="*/ 1990309 h 5640727"/>
              <a:gd name="connsiteX0" fmla="*/ 410177 w 6088439"/>
              <a:gd name="connsiteY0" fmla="*/ 2318921 h 5632824"/>
              <a:gd name="connsiteX1" fmla="*/ 1438878 w 6088439"/>
              <a:gd name="connsiteY1" fmla="*/ 527291 h 5632824"/>
              <a:gd name="connsiteX2" fmla="*/ 4915502 w 6088439"/>
              <a:gd name="connsiteY2" fmla="*/ 157670 h 5632824"/>
              <a:gd name="connsiteX3" fmla="*/ 6082315 w 6088439"/>
              <a:gd name="connsiteY3" fmla="*/ 2890422 h 5632824"/>
              <a:gd name="connsiteX4" fmla="*/ 4524977 w 6088439"/>
              <a:gd name="connsiteY4" fmla="*/ 5527924 h 5632824"/>
              <a:gd name="connsiteX5" fmla="*/ 324454 w 6088439"/>
              <a:gd name="connsiteY5" fmla="*/ 4923079 h 5632824"/>
              <a:gd name="connsiteX6" fmla="*/ 410177 w 6088439"/>
              <a:gd name="connsiteY6" fmla="*/ 2318921 h 5632824"/>
              <a:gd name="connsiteX0" fmla="*/ 341384 w 6019646"/>
              <a:gd name="connsiteY0" fmla="*/ 2318921 h 5632824"/>
              <a:gd name="connsiteX1" fmla="*/ 1370085 w 6019646"/>
              <a:gd name="connsiteY1" fmla="*/ 527291 h 5632824"/>
              <a:gd name="connsiteX2" fmla="*/ 4846709 w 6019646"/>
              <a:gd name="connsiteY2" fmla="*/ 157670 h 5632824"/>
              <a:gd name="connsiteX3" fmla="*/ 6013522 w 6019646"/>
              <a:gd name="connsiteY3" fmla="*/ 2890422 h 5632824"/>
              <a:gd name="connsiteX4" fmla="*/ 4456184 w 6019646"/>
              <a:gd name="connsiteY4" fmla="*/ 5527924 h 5632824"/>
              <a:gd name="connsiteX5" fmla="*/ 255661 w 6019646"/>
              <a:gd name="connsiteY5" fmla="*/ 4923079 h 5632824"/>
              <a:gd name="connsiteX6" fmla="*/ 341384 w 6019646"/>
              <a:gd name="connsiteY6" fmla="*/ 2318921 h 5632824"/>
              <a:gd name="connsiteX0" fmla="*/ 255270 w 5933532"/>
              <a:gd name="connsiteY0" fmla="*/ 2318921 h 5725302"/>
              <a:gd name="connsiteX1" fmla="*/ 1283971 w 5933532"/>
              <a:gd name="connsiteY1" fmla="*/ 527291 h 5725302"/>
              <a:gd name="connsiteX2" fmla="*/ 4760595 w 5933532"/>
              <a:gd name="connsiteY2" fmla="*/ 157670 h 5725302"/>
              <a:gd name="connsiteX3" fmla="*/ 5927408 w 5933532"/>
              <a:gd name="connsiteY3" fmla="*/ 2890422 h 5725302"/>
              <a:gd name="connsiteX4" fmla="*/ 4370070 w 5933532"/>
              <a:gd name="connsiteY4" fmla="*/ 5527924 h 5725302"/>
              <a:gd name="connsiteX5" fmla="*/ 169547 w 5933532"/>
              <a:gd name="connsiteY5" fmla="*/ 4923079 h 5725302"/>
              <a:gd name="connsiteX6" fmla="*/ 255270 w 5933532"/>
              <a:gd name="connsiteY6" fmla="*/ 2318921 h 57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3532" h="5725302">
                <a:moveTo>
                  <a:pt x="255270" y="2318921"/>
                </a:moveTo>
                <a:cubicBezTo>
                  <a:pt x="98107" y="1405315"/>
                  <a:pt x="639446" y="862893"/>
                  <a:pt x="1283971" y="527291"/>
                </a:cubicBezTo>
                <a:cubicBezTo>
                  <a:pt x="1928496" y="191689"/>
                  <a:pt x="3986689" y="-236185"/>
                  <a:pt x="4760595" y="157670"/>
                </a:cubicBezTo>
                <a:cubicBezTo>
                  <a:pt x="5534501" y="551525"/>
                  <a:pt x="5992495" y="1995380"/>
                  <a:pt x="5927408" y="2890422"/>
                </a:cubicBezTo>
                <a:cubicBezTo>
                  <a:pt x="5862321" y="3785464"/>
                  <a:pt x="5150326" y="5233598"/>
                  <a:pt x="4370070" y="5527924"/>
                </a:cubicBezTo>
                <a:cubicBezTo>
                  <a:pt x="3589814" y="5822250"/>
                  <a:pt x="655322" y="5905588"/>
                  <a:pt x="169547" y="4923079"/>
                </a:cubicBezTo>
                <a:cubicBezTo>
                  <a:pt x="-316228" y="3940570"/>
                  <a:pt x="412433" y="3232527"/>
                  <a:pt x="255270" y="2318921"/>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6"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8"/>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7" y="2502707"/>
            <a:ext cx="4056591"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A0CD4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3"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79996" indent="0">
              <a:buNone/>
              <a:defRPr>
                <a:solidFill>
                  <a:schemeClr val="bg1"/>
                </a:solidFill>
                <a:latin typeface="Fira Sans Light" panose="020B0403050000020004" pitchFamily="34" charset="0"/>
              </a:defRPr>
            </a:lvl4pPr>
            <a:lvl5pPr marL="359991"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936950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08" r:id="rId2"/>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79996"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59991"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39987"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2"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146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79996"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59991"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39987"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2" y="477"/>
            <a:ext cx="12191997" cy="685704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04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79996"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59991"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39987"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4" y="2"/>
            <a:ext cx="12191997" cy="685704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6222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79996"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59991"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39987"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 y="192"/>
            <a:ext cx="12191996" cy="6857617"/>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4935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79996"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59991"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39987" indent="-179996" algn="l" defTabSz="914377"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047839"/>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hyperlink" Target="http://learning.agedcarequality.gov.au/"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hyperlink" Target="https://www.agedcarequality.gov.au/providers/code-conduct-aged-care-information-providers" TargetMode="External"/><Relationship Id="rId5" Type="http://schemas.openxmlformats.org/officeDocument/2006/relationships/hyperlink" Target="https://www.agedcarequality.gov.au/providers/code-conduct-aged-care-information-workers" TargetMode="External"/><Relationship Id="rId4" Type="http://schemas.openxmlformats.org/officeDocument/2006/relationships/hyperlink" Target="https://www.agedcarequality.gov.au/workers/code-conduct-worker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YHQo5FLemqc?feature=oembed" TargetMode="Externa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microsoft.com/office/2018/10/relationships/comments" Target="../comments/modernComment_1CB_DD5808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10;&#10;Description automatically generated">
            <a:extLst>
              <a:ext uri="{FF2B5EF4-FFF2-40B4-BE49-F238E27FC236}">
                <a16:creationId xmlns:a16="http://schemas.microsoft.com/office/drawing/2014/main" id="{84F3CEF3-253F-D501-6951-74CBB89415A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08887E29-1593-26D5-747A-EB940DC44F8C}"/>
              </a:ext>
            </a:extLst>
          </p:cNvPr>
          <p:cNvSpPr>
            <a:spLocks noGrp="1"/>
          </p:cNvSpPr>
          <p:nvPr>
            <p:ph type="ctrTitle"/>
          </p:nvPr>
        </p:nvSpPr>
        <p:spPr>
          <a:xfrm>
            <a:off x="677336" y="2502706"/>
            <a:ext cx="4218755" cy="1178541"/>
          </a:xfrm>
        </p:spPr>
        <p:txBody>
          <a:bodyPr/>
          <a:lstStyle/>
          <a:p>
            <a:r>
              <a:rPr lang="en-AU">
                <a:latin typeface="Fira Sans ExtraBold"/>
              </a:rPr>
              <a:t>Aged Care Code of Conduct</a:t>
            </a:r>
            <a:br>
              <a:rPr lang="en-AU"/>
            </a:br>
            <a:endParaRPr lang="en-US">
              <a:latin typeface="Fira Sans ExtraBold"/>
            </a:endParaRPr>
          </a:p>
        </p:txBody>
      </p:sp>
      <p:sp>
        <p:nvSpPr>
          <p:cNvPr id="7" name="Text Placeholder 6">
            <a:extLst>
              <a:ext uri="{FF2B5EF4-FFF2-40B4-BE49-F238E27FC236}">
                <a16:creationId xmlns:a16="http://schemas.microsoft.com/office/drawing/2014/main" id="{52ACE214-293D-323A-BBDE-61962364CADB}"/>
              </a:ext>
            </a:extLst>
          </p:cNvPr>
          <p:cNvSpPr>
            <a:spLocks noGrp="1"/>
          </p:cNvSpPr>
          <p:nvPr>
            <p:ph type="body" sz="quarter" idx="13"/>
          </p:nvPr>
        </p:nvSpPr>
        <p:spPr>
          <a:xfrm>
            <a:off x="677333" y="3811980"/>
            <a:ext cx="4094163" cy="771896"/>
          </a:xfrm>
        </p:spPr>
        <p:txBody>
          <a:bodyPr>
            <a:normAutofit fontScale="85000" lnSpcReduction="20000"/>
          </a:bodyPr>
          <a:lstStyle/>
          <a:p>
            <a:r>
              <a:rPr lang="en-AU"/>
              <a:t>A training resource for registered providers, responsible persons and aged care workers.</a:t>
            </a:r>
          </a:p>
        </p:txBody>
      </p:sp>
      <p:sp>
        <p:nvSpPr>
          <p:cNvPr id="2" name="Date Placeholder 2">
            <a:extLst>
              <a:ext uri="{FF2B5EF4-FFF2-40B4-BE49-F238E27FC236}">
                <a16:creationId xmlns:a16="http://schemas.microsoft.com/office/drawing/2014/main" id="{7122A692-FD52-EB29-8900-296129E69002}"/>
              </a:ext>
            </a:extLst>
          </p:cNvPr>
          <p:cNvSpPr>
            <a:spLocks noGrp="1"/>
          </p:cNvSpPr>
          <p:nvPr>
            <p:ph type="dt" sz="half" idx="10"/>
          </p:nvPr>
        </p:nvSpPr>
        <p:spPr>
          <a:xfrm>
            <a:off x="677333" y="5122867"/>
            <a:ext cx="2743200" cy="365125"/>
          </a:xfrm>
        </p:spPr>
        <p:txBody>
          <a:bodyPr/>
          <a:lstStyle/>
          <a:p>
            <a:r>
              <a:rPr lang="en-US"/>
              <a:t>Date: August 2025</a:t>
            </a:r>
            <a:endParaRPr lang="en-AU"/>
          </a:p>
        </p:txBody>
      </p:sp>
    </p:spTree>
    <p:custDataLst>
      <p:tags r:id="rId1"/>
    </p:custDataLst>
    <p:extLst>
      <p:ext uri="{BB962C8B-B14F-4D97-AF65-F5344CB8AC3E}">
        <p14:creationId xmlns:p14="http://schemas.microsoft.com/office/powerpoint/2010/main" val="176971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3808036906"/>
              </p:ext>
            </p:extLst>
          </p:nvPr>
        </p:nvGraphicFramePr>
        <p:xfrm>
          <a:off x="2222530" y="2063333"/>
          <a:ext cx="8953295" cy="1059823"/>
        </p:xfrm>
        <a:graphic>
          <a:graphicData uri="http://schemas.openxmlformats.org/drawingml/2006/table">
            <a:tbl>
              <a:tblPr firstRow="1" bandRow="1">
                <a:tableStyleId>{5C22544A-7EE6-4342-B048-85BDC9FD1C3A}</a:tableStyleId>
              </a:tblPr>
              <a:tblGrid>
                <a:gridCol w="8953295">
                  <a:extLst>
                    <a:ext uri="{9D8B030D-6E8A-4147-A177-3AD203B41FA5}">
                      <a16:colId xmlns:a16="http://schemas.microsoft.com/office/drawing/2014/main" val="1460904251"/>
                    </a:ext>
                  </a:extLst>
                </a:gridCol>
              </a:tblGrid>
              <a:tr h="1059823">
                <a:tc>
                  <a:txBody>
                    <a:bodyPr/>
                    <a:lstStyle/>
                    <a:p>
                      <a:pPr algn="l"/>
                      <a:r>
                        <a:rPr lang="en-AU" sz="2000" b="0" i="0" u="none" strike="noStrike" kern="1200" baseline="0">
                          <a:solidFill>
                            <a:schemeClr val="dk1"/>
                          </a:solidFill>
                          <a:latin typeface="Fira Sans"/>
                          <a:ea typeface="+mn-ea"/>
                          <a:cs typeface="+mn-cs"/>
                        </a:rPr>
                        <a:t>Deliver funded aged care services in a safe and competent manner, with care and skill. </a:t>
                      </a:r>
                      <a:endParaRPr lang="en-AU" sz="2000" b="0">
                        <a:latin typeface="Fira Sans"/>
                      </a:endParaRP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149455" y="2364954"/>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D.</a:t>
            </a:r>
          </a:p>
        </p:txBody>
      </p:sp>
      <p:pic>
        <p:nvPicPr>
          <p:cNvPr id="14" name="Picture 13" descr="A picture containing wearing, close&#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07317" y="3150399"/>
            <a:ext cx="4004943" cy="2592535"/>
          </a:xfrm>
          <a:prstGeom prst="ellipse">
            <a:avLst/>
          </a:prstGeom>
          <a:ln w="190500" cap="rnd">
            <a:noFill/>
            <a:prstDash val="solid"/>
          </a:ln>
          <a:effectLst/>
        </p:spPr>
      </p:pic>
      <p:pic>
        <p:nvPicPr>
          <p:cNvPr id="9" name="Picture 8">
            <a:extLst>
              <a:ext uri="{FF2B5EF4-FFF2-40B4-BE49-F238E27FC236}">
                <a16:creationId xmlns:a16="http://schemas.microsoft.com/office/drawing/2014/main" id="{741303C2-BF23-4C99-9DDE-93393EAD8E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833" y="2023387"/>
            <a:ext cx="1206355" cy="1206355"/>
          </a:xfrm>
          <a:prstGeom prst="rect">
            <a:avLst/>
          </a:prstGeom>
        </p:spPr>
      </p:pic>
      <p:sp>
        <p:nvSpPr>
          <p:cNvPr id="13" name="Rectangle 12">
            <a:extLst>
              <a:ext uri="{FF2B5EF4-FFF2-40B4-BE49-F238E27FC236}">
                <a16:creationId xmlns:a16="http://schemas.microsoft.com/office/drawing/2014/main" id="{E70AEBB9-93A4-482A-976B-007C83968985}"/>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AEFBAA0-04BF-4DA9-83DA-C929ED1A8FAE}"/>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E1F677AC-6D66-4C91-AB7D-11361C7D9B6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226934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4073094494"/>
              </p:ext>
            </p:extLst>
          </p:nvPr>
        </p:nvGraphicFramePr>
        <p:xfrm>
          <a:off x="2113429" y="2096654"/>
          <a:ext cx="9190545" cy="1059823"/>
        </p:xfrm>
        <a:graphic>
          <a:graphicData uri="http://schemas.openxmlformats.org/drawingml/2006/table">
            <a:tbl>
              <a:tblPr firstRow="1" bandRow="1">
                <a:tableStyleId>{5C22544A-7EE6-4342-B048-85BDC9FD1C3A}</a:tableStyleId>
              </a:tblPr>
              <a:tblGrid>
                <a:gridCol w="9190545">
                  <a:extLst>
                    <a:ext uri="{9D8B030D-6E8A-4147-A177-3AD203B41FA5}">
                      <a16:colId xmlns:a16="http://schemas.microsoft.com/office/drawing/2014/main" val="1460904251"/>
                    </a:ext>
                  </a:extLst>
                </a:gridCol>
              </a:tblGrid>
              <a:tr h="1059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u="none" strike="noStrike" kern="1200" baseline="0">
                          <a:solidFill>
                            <a:schemeClr val="dk1"/>
                          </a:solidFill>
                          <a:latin typeface="Fira Sans" panose="020B0803050000020004" pitchFamily="34" charset="0"/>
                          <a:ea typeface="+mn-ea"/>
                          <a:cs typeface="+mn-cs"/>
                        </a:rPr>
                        <a:t>Act with integrity, honesty and transparency. </a:t>
                      </a:r>
                      <a:r>
                        <a:rPr lang="en-AU" sz="2000" b="0" i="0" u="none" strike="noStrike" kern="1200" baseline="0">
                          <a:solidFill>
                            <a:schemeClr val="dk1"/>
                          </a:solidFill>
                          <a:latin typeface="Fira Sans Medium" panose="020B0603050000020004" pitchFamily="34" charset="0"/>
                          <a:ea typeface="+mn-ea"/>
                          <a:cs typeface="+mn-cs"/>
                        </a:rPr>
                        <a:t>	</a:t>
                      </a: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168501" y="2364954"/>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E.</a:t>
            </a:r>
          </a:p>
        </p:txBody>
      </p:sp>
      <p:pic>
        <p:nvPicPr>
          <p:cNvPr id="14" name="Picture 13" descr="A picture containing person, indoor, person&#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04503" y="3156475"/>
            <a:ext cx="4032404" cy="2696507"/>
          </a:xfrm>
          <a:prstGeom prst="ellipse">
            <a:avLst/>
          </a:prstGeom>
          <a:ln w="190500" cap="rnd">
            <a:noFill/>
            <a:prstDash val="solid"/>
          </a:ln>
          <a:effectLst/>
        </p:spPr>
      </p:pic>
      <p:pic>
        <p:nvPicPr>
          <p:cNvPr id="10" name="Picture 9">
            <a:extLst>
              <a:ext uri="{FF2B5EF4-FFF2-40B4-BE49-F238E27FC236}">
                <a16:creationId xmlns:a16="http://schemas.microsoft.com/office/drawing/2014/main" id="{065F77FC-41C9-49B4-ADEA-B19C5B22EC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880" y="2023387"/>
            <a:ext cx="1206355" cy="1206355"/>
          </a:xfrm>
          <a:prstGeom prst="rect">
            <a:avLst/>
          </a:prstGeom>
        </p:spPr>
      </p:pic>
      <p:sp>
        <p:nvSpPr>
          <p:cNvPr id="13" name="Rectangle 12">
            <a:extLst>
              <a:ext uri="{FF2B5EF4-FFF2-40B4-BE49-F238E27FC236}">
                <a16:creationId xmlns:a16="http://schemas.microsoft.com/office/drawing/2014/main" id="{3544D72D-EABA-4483-B066-4E8E84579528}"/>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A1DB9B45-0FC9-4B60-AD1D-AC7B0EA6BB95}"/>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D666223F-E048-47C4-838A-87D0535EDF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11033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4021690615"/>
              </p:ext>
            </p:extLst>
          </p:nvPr>
        </p:nvGraphicFramePr>
        <p:xfrm>
          <a:off x="2066414" y="2126377"/>
          <a:ext cx="9265527" cy="1059823"/>
        </p:xfrm>
        <a:graphic>
          <a:graphicData uri="http://schemas.openxmlformats.org/drawingml/2006/table">
            <a:tbl>
              <a:tblPr firstRow="1" bandRow="1">
                <a:tableStyleId>{5C22544A-7EE6-4342-B048-85BDC9FD1C3A}</a:tableStyleId>
              </a:tblPr>
              <a:tblGrid>
                <a:gridCol w="9265527">
                  <a:extLst>
                    <a:ext uri="{9D8B030D-6E8A-4147-A177-3AD203B41FA5}">
                      <a16:colId xmlns:a16="http://schemas.microsoft.com/office/drawing/2014/main" val="1460904251"/>
                    </a:ext>
                  </a:extLst>
                </a:gridCol>
              </a:tblGrid>
              <a:tr h="1059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u="none" strike="noStrike" kern="1200" baseline="0">
                          <a:solidFill>
                            <a:schemeClr val="dk1"/>
                          </a:solidFill>
                          <a:latin typeface="Fira Sans" panose="020B0803050000020004" pitchFamily="34" charset="0"/>
                          <a:ea typeface="+mn-ea"/>
                          <a:cs typeface="DilleniaUPC" panose="020B0502040204020203" pitchFamily="18" charset="-34"/>
                        </a:rPr>
                        <a:t>Promptly take steps to raise and act on concerns about matters that may impact the quality and safety of funded aged care services. </a:t>
                      </a:r>
                      <a:r>
                        <a:rPr lang="en-AU" sz="2000" b="0" i="0" u="none" strike="noStrike" kern="1200" baseline="0">
                          <a:solidFill>
                            <a:schemeClr val="dk1"/>
                          </a:solidFill>
                          <a:latin typeface="Fira Sans Medium" panose="020B0603050000020004" pitchFamily="34" charset="0"/>
                          <a:ea typeface="+mn-ea"/>
                          <a:cs typeface="+mn-cs"/>
                        </a:rPr>
                        <a:t>	</a:t>
                      </a: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149455" y="2394676"/>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F.</a:t>
            </a:r>
          </a:p>
        </p:txBody>
      </p:sp>
      <p:pic>
        <p:nvPicPr>
          <p:cNvPr id="14" name="Picture 13" descr="A picture containing text, person&#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07317" y="3236009"/>
            <a:ext cx="3951220" cy="2630793"/>
          </a:xfrm>
          <a:prstGeom prst="ellipse">
            <a:avLst/>
          </a:prstGeom>
          <a:ln w="190500" cap="rnd">
            <a:noFill/>
            <a:prstDash val="solid"/>
          </a:ln>
          <a:effectLst/>
        </p:spPr>
      </p:pic>
      <p:pic>
        <p:nvPicPr>
          <p:cNvPr id="9" name="Picture 8">
            <a:extLst>
              <a:ext uri="{FF2B5EF4-FFF2-40B4-BE49-F238E27FC236}">
                <a16:creationId xmlns:a16="http://schemas.microsoft.com/office/drawing/2014/main" id="{D2BD4298-3E04-464E-9573-912E8F1D22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833" y="2029653"/>
            <a:ext cx="1206355" cy="1206355"/>
          </a:xfrm>
          <a:prstGeom prst="rect">
            <a:avLst/>
          </a:prstGeom>
        </p:spPr>
      </p:pic>
      <p:sp>
        <p:nvSpPr>
          <p:cNvPr id="13" name="Rectangle 12">
            <a:extLst>
              <a:ext uri="{FF2B5EF4-FFF2-40B4-BE49-F238E27FC236}">
                <a16:creationId xmlns:a16="http://schemas.microsoft.com/office/drawing/2014/main" id="{3AF9FAFF-C147-4F01-977B-9D3FA7092871}"/>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0F08B04-B6E3-4B24-9629-7ECECA2EEA70}"/>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DC627CA3-5767-4F41-B8F3-AE336A7162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15094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4118467536"/>
              </p:ext>
            </p:extLst>
          </p:nvPr>
        </p:nvGraphicFramePr>
        <p:xfrm>
          <a:off x="2084859" y="2153712"/>
          <a:ext cx="9366308" cy="1107440"/>
        </p:xfrm>
        <a:graphic>
          <a:graphicData uri="http://schemas.openxmlformats.org/drawingml/2006/table">
            <a:tbl>
              <a:tblPr firstRow="1" bandRow="1">
                <a:tableStyleId>{5C22544A-7EE6-4342-B048-85BDC9FD1C3A}</a:tableStyleId>
              </a:tblPr>
              <a:tblGrid>
                <a:gridCol w="9366308">
                  <a:extLst>
                    <a:ext uri="{9D8B030D-6E8A-4147-A177-3AD203B41FA5}">
                      <a16:colId xmlns:a16="http://schemas.microsoft.com/office/drawing/2014/main" val="1460904251"/>
                    </a:ext>
                  </a:extLst>
                </a:gridCol>
              </a:tblGrid>
              <a:tr h="1446107">
                <a:tc>
                  <a:txBody>
                    <a:bodyPr/>
                    <a:lstStyle/>
                    <a:p>
                      <a:pPr>
                        <a:spcBef>
                          <a:spcPts val="200"/>
                        </a:spcBef>
                        <a:spcAft>
                          <a:spcPts val="200"/>
                        </a:spcAft>
                      </a:pPr>
                      <a:r>
                        <a:rPr lang="en-AU" sz="2000" b="0" i="0" u="none" strike="noStrike" kern="1200" baseline="0">
                          <a:solidFill>
                            <a:schemeClr val="dk1"/>
                          </a:solidFill>
                          <a:latin typeface="Fira Sans" panose="020B0803050000020004" pitchFamily="34" charset="0"/>
                          <a:ea typeface="+mn-ea"/>
                          <a:cs typeface="+mn-cs"/>
                        </a:rPr>
                        <a:t>Deliver funded aged care services free from: </a:t>
                      </a:r>
                    </a:p>
                    <a:p>
                      <a:pPr lvl="1">
                        <a:spcBef>
                          <a:spcPts val="200"/>
                        </a:spcBef>
                        <a:spcAft>
                          <a:spcPts val="200"/>
                        </a:spcAft>
                      </a:pPr>
                      <a:r>
                        <a:rPr lang="en-AU" sz="2000" b="1" i="0" u="none" strike="noStrike" kern="1200" baseline="0">
                          <a:solidFill>
                            <a:schemeClr val="dk1"/>
                          </a:solidFill>
                          <a:latin typeface="Fira Sans" panose="020B0803050000020004" pitchFamily="34" charset="0"/>
                          <a:ea typeface="+mn-ea"/>
                          <a:cs typeface="+mn-cs"/>
                        </a:rPr>
                        <a:t> </a:t>
                      </a:r>
                      <a:r>
                        <a:rPr lang="en-AU" sz="2000" b="1" i="0" u="none" strike="noStrike" kern="1200" baseline="0" err="1">
                          <a:solidFill>
                            <a:schemeClr val="dk1"/>
                          </a:solidFill>
                          <a:latin typeface="Fira Sans" panose="020B0803050000020004" pitchFamily="34" charset="0"/>
                          <a:ea typeface="+mn-ea"/>
                          <a:cs typeface="+mn-cs"/>
                        </a:rPr>
                        <a:t>i</a:t>
                      </a:r>
                      <a:r>
                        <a:rPr lang="en-AU" sz="2000" b="1" i="0" u="none" strike="noStrike" kern="1200" baseline="0">
                          <a:solidFill>
                            <a:schemeClr val="dk1"/>
                          </a:solidFill>
                          <a:latin typeface="Fira Sans" panose="020B0803050000020004" pitchFamily="34" charset="0"/>
                          <a:ea typeface="+mn-ea"/>
                          <a:cs typeface="+mn-cs"/>
                        </a:rPr>
                        <a:t>. </a:t>
                      </a:r>
                      <a:r>
                        <a:rPr lang="en-AU" sz="2000" b="0" i="0" u="none" strike="noStrike" kern="1200" baseline="0">
                          <a:solidFill>
                            <a:schemeClr val="dk1"/>
                          </a:solidFill>
                          <a:latin typeface="Fira Sans" panose="020B0803050000020004" pitchFamily="34" charset="0"/>
                          <a:ea typeface="+mn-ea"/>
                          <a:cs typeface="+mn-cs"/>
                        </a:rPr>
                        <a:t>all forms of violence, discrimination, exploitation, neglect and abuse and </a:t>
                      </a:r>
                    </a:p>
                    <a:p>
                      <a:pPr lvl="1">
                        <a:spcBef>
                          <a:spcPts val="200"/>
                        </a:spcBef>
                        <a:spcAft>
                          <a:spcPts val="200"/>
                        </a:spcAft>
                      </a:pPr>
                      <a:r>
                        <a:rPr lang="en-AU" sz="2000" b="1" i="0" u="none" strike="noStrike" kern="1200" baseline="0">
                          <a:solidFill>
                            <a:schemeClr val="dk1"/>
                          </a:solidFill>
                          <a:latin typeface="Fira Sans" panose="020B0803050000020004" pitchFamily="34" charset="0"/>
                          <a:ea typeface="+mn-ea"/>
                          <a:cs typeface="+mn-cs"/>
                        </a:rPr>
                        <a:t>ii. </a:t>
                      </a:r>
                      <a:r>
                        <a:rPr lang="en-AU" sz="2000" b="0" i="0" u="none" strike="noStrike" kern="1200" baseline="0">
                          <a:solidFill>
                            <a:schemeClr val="dk1"/>
                          </a:solidFill>
                          <a:latin typeface="Fira Sans" panose="020B0803050000020004" pitchFamily="34" charset="0"/>
                          <a:ea typeface="+mn-ea"/>
                          <a:cs typeface="+mn-cs"/>
                        </a:rPr>
                        <a:t>sexual misconduct. </a:t>
                      </a: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149455" y="2445822"/>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G.</a:t>
            </a:r>
          </a:p>
        </p:txBody>
      </p:sp>
      <p:pic>
        <p:nvPicPr>
          <p:cNvPr id="14" name="Picture 13" descr="A picture containing diagram&#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80506" y="3329784"/>
            <a:ext cx="3611495" cy="2527480"/>
          </a:xfrm>
          <a:prstGeom prst="ellipse">
            <a:avLst/>
          </a:prstGeom>
          <a:ln w="190500" cap="rnd">
            <a:noFill/>
            <a:prstDash val="solid"/>
          </a:ln>
          <a:effectLst/>
        </p:spPr>
      </p:pic>
      <p:pic>
        <p:nvPicPr>
          <p:cNvPr id="10" name="Picture 9">
            <a:extLst>
              <a:ext uri="{FF2B5EF4-FFF2-40B4-BE49-F238E27FC236}">
                <a16:creationId xmlns:a16="http://schemas.microsoft.com/office/drawing/2014/main" id="{6E3FC956-ED17-4B38-8A96-4739EBD80E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833" y="2053463"/>
            <a:ext cx="1206355" cy="1206355"/>
          </a:xfrm>
          <a:prstGeom prst="rect">
            <a:avLst/>
          </a:prstGeom>
        </p:spPr>
      </p:pic>
      <p:sp>
        <p:nvSpPr>
          <p:cNvPr id="13" name="Rectangle 12">
            <a:extLst>
              <a:ext uri="{FF2B5EF4-FFF2-40B4-BE49-F238E27FC236}">
                <a16:creationId xmlns:a16="http://schemas.microsoft.com/office/drawing/2014/main" id="{25387A93-0EBF-4AD0-AD4F-612409AE79AC}"/>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D320397F-1081-473B-A3B3-A8F95A7E93AB}"/>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0F97B8E5-5C18-42F0-855E-43FC7426B46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106234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1868657091"/>
              </p:ext>
            </p:extLst>
          </p:nvPr>
        </p:nvGraphicFramePr>
        <p:xfrm>
          <a:off x="2084859" y="2190005"/>
          <a:ext cx="9366308" cy="1082040"/>
        </p:xfrm>
        <a:graphic>
          <a:graphicData uri="http://schemas.openxmlformats.org/drawingml/2006/table">
            <a:tbl>
              <a:tblPr firstRow="1" bandRow="1">
                <a:tableStyleId>{5C22544A-7EE6-4342-B048-85BDC9FD1C3A}</a:tableStyleId>
              </a:tblPr>
              <a:tblGrid>
                <a:gridCol w="9366308">
                  <a:extLst>
                    <a:ext uri="{9D8B030D-6E8A-4147-A177-3AD203B41FA5}">
                      <a16:colId xmlns:a16="http://schemas.microsoft.com/office/drawing/2014/main" val="1460904251"/>
                    </a:ext>
                  </a:extLst>
                </a:gridCol>
              </a:tblGrid>
              <a:tr h="1412240">
                <a:tc>
                  <a:txBody>
                    <a:bodyPr/>
                    <a:lstStyle/>
                    <a:p>
                      <a:r>
                        <a:rPr lang="en-AU" sz="2000" b="0" i="0" u="none" strike="noStrike" kern="1200" baseline="0">
                          <a:solidFill>
                            <a:schemeClr val="dk1"/>
                          </a:solidFill>
                          <a:latin typeface="Fira Sans" panose="020B0803050000020004" pitchFamily="34" charset="0"/>
                          <a:ea typeface="+mn-ea"/>
                          <a:cs typeface="+mn-cs"/>
                        </a:rPr>
                        <a:t>Take all reasonable steps to prevent and respond to: </a:t>
                      </a:r>
                    </a:p>
                    <a:p>
                      <a:pPr lvl="1">
                        <a:spcBef>
                          <a:spcPts val="200"/>
                        </a:spcBef>
                        <a:spcAft>
                          <a:spcPts val="200"/>
                        </a:spcAft>
                      </a:pPr>
                      <a:r>
                        <a:rPr lang="en-AU" sz="2000" b="1" i="0" u="none" strike="noStrike" kern="1200" baseline="0" err="1">
                          <a:solidFill>
                            <a:schemeClr val="dk1"/>
                          </a:solidFill>
                          <a:latin typeface="Fira Sans" panose="020B0803050000020004" pitchFamily="34" charset="0"/>
                          <a:ea typeface="+mn-ea"/>
                          <a:cs typeface="+mn-cs"/>
                        </a:rPr>
                        <a:t>i</a:t>
                      </a:r>
                      <a:r>
                        <a:rPr lang="en-AU" sz="2000" b="1" i="0" u="none" strike="noStrike" kern="1200" baseline="0">
                          <a:solidFill>
                            <a:schemeClr val="dk1"/>
                          </a:solidFill>
                          <a:latin typeface="Fira Sans" panose="020B0803050000020004" pitchFamily="34" charset="0"/>
                          <a:ea typeface="+mn-ea"/>
                          <a:cs typeface="+mn-cs"/>
                        </a:rPr>
                        <a:t>. </a:t>
                      </a:r>
                      <a:r>
                        <a:rPr lang="en-AU" sz="2000" b="0" i="0" u="none" strike="noStrike" kern="1200" baseline="0">
                          <a:solidFill>
                            <a:schemeClr val="dk1"/>
                          </a:solidFill>
                          <a:latin typeface="Fira Sans" panose="020B0803050000020004" pitchFamily="34" charset="0"/>
                          <a:ea typeface="+mn-ea"/>
                          <a:cs typeface="+mn-cs"/>
                        </a:rPr>
                        <a:t>all forms of violence, discrimination, exploitation, neglect and abuse and </a:t>
                      </a:r>
                    </a:p>
                    <a:p>
                      <a:pPr lvl="1">
                        <a:spcBef>
                          <a:spcPts val="200"/>
                        </a:spcBef>
                        <a:spcAft>
                          <a:spcPts val="200"/>
                        </a:spcAft>
                      </a:pPr>
                      <a:r>
                        <a:rPr lang="en-AU" sz="2000" b="1" i="0" u="none" strike="noStrike" kern="1200" baseline="0">
                          <a:solidFill>
                            <a:schemeClr val="dk1"/>
                          </a:solidFill>
                          <a:latin typeface="Fira Sans" panose="020B0803050000020004" pitchFamily="34" charset="0"/>
                          <a:ea typeface="+mn-ea"/>
                          <a:cs typeface="+mn-cs"/>
                        </a:rPr>
                        <a:t>ii. </a:t>
                      </a:r>
                      <a:r>
                        <a:rPr lang="en-AU" sz="2000" b="0" i="0" u="none" strike="noStrike" kern="1200" baseline="0">
                          <a:solidFill>
                            <a:schemeClr val="dk1"/>
                          </a:solidFill>
                          <a:latin typeface="Fira Sans" panose="020B0803050000020004" pitchFamily="34" charset="0"/>
                          <a:ea typeface="+mn-ea"/>
                          <a:cs typeface="+mn-cs"/>
                        </a:rPr>
                        <a:t>sexual misconduct.  </a:t>
                      </a: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149455" y="2435362"/>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H.</a:t>
            </a:r>
          </a:p>
        </p:txBody>
      </p:sp>
      <p:pic>
        <p:nvPicPr>
          <p:cNvPr id="14" name="Picture 13" descr="A picture containing person, person, looking, window&#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94980" y="3224363"/>
            <a:ext cx="3890248" cy="2593499"/>
          </a:xfrm>
          <a:prstGeom prst="ellipse">
            <a:avLst/>
          </a:prstGeom>
          <a:ln w="190500" cap="rnd">
            <a:noFill/>
            <a:prstDash val="solid"/>
          </a:ln>
          <a:effectLst/>
        </p:spPr>
      </p:pic>
      <p:pic>
        <p:nvPicPr>
          <p:cNvPr id="9" name="Picture 8">
            <a:extLst>
              <a:ext uri="{FF2B5EF4-FFF2-40B4-BE49-F238E27FC236}">
                <a16:creationId xmlns:a16="http://schemas.microsoft.com/office/drawing/2014/main" id="{CA0BC0E6-757A-43C5-B926-3C5D7EC284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833" y="2093793"/>
            <a:ext cx="1206355" cy="1206355"/>
          </a:xfrm>
          <a:prstGeom prst="rect">
            <a:avLst/>
          </a:prstGeom>
        </p:spPr>
      </p:pic>
      <p:sp>
        <p:nvSpPr>
          <p:cNvPr id="10" name="Rectangle 9">
            <a:extLst>
              <a:ext uri="{FF2B5EF4-FFF2-40B4-BE49-F238E27FC236}">
                <a16:creationId xmlns:a16="http://schemas.microsoft.com/office/drawing/2014/main" id="{842C80BC-3C57-4527-8285-56A56C56D1AB}"/>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A45F98B-64D0-4560-A8A5-001E9E659F34}"/>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2" name="Picture 11">
            <a:extLst>
              <a:ext uri="{FF2B5EF4-FFF2-40B4-BE49-F238E27FC236}">
                <a16:creationId xmlns:a16="http://schemas.microsoft.com/office/drawing/2014/main" id="{75DEB304-94E8-425F-9A26-0FAFDB79D7B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388460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6B89BB-17F9-4641-825C-2D6600755F30}"/>
              </a:ext>
            </a:extLst>
          </p:cNvPr>
          <p:cNvSpPr/>
          <p:nvPr/>
        </p:nvSpPr>
        <p:spPr>
          <a:xfrm>
            <a:off x="6263825" y="5220930"/>
            <a:ext cx="5734211" cy="152607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9991" lvl="4"/>
            <a:r>
              <a:rPr lang="en-AU" sz="2200" b="1">
                <a:solidFill>
                  <a:schemeClr val="bg1"/>
                </a:solidFill>
              </a:rPr>
              <a:t>		Questions or concerns about the Code?</a:t>
            </a:r>
            <a:endParaRPr lang="en-AU" sz="2200">
              <a:solidFill>
                <a:schemeClr val="bg1"/>
              </a:solidFill>
            </a:endParaRPr>
          </a:p>
          <a:p>
            <a:pPr lvl="3"/>
            <a:r>
              <a:rPr lang="en-AU" sz="2200">
                <a:solidFill>
                  <a:schemeClr val="bg1"/>
                </a:solidFill>
              </a:rPr>
              <a:t>Talk with your manager or contact the Commission.</a:t>
            </a:r>
            <a:endParaRPr lang="en-AU" sz="2200">
              <a:solidFill>
                <a:schemeClr val="bg1"/>
              </a:solidFill>
              <a:latin typeface="Fira Sans" panose="020B0503050000020004" pitchFamily="34" charset="0"/>
            </a:endParaRPr>
          </a:p>
        </p:txBody>
      </p:sp>
      <p:sp>
        <p:nvSpPr>
          <p:cNvPr id="6" name="Content Placeholder 5">
            <a:extLst>
              <a:ext uri="{FF2B5EF4-FFF2-40B4-BE49-F238E27FC236}">
                <a16:creationId xmlns:a16="http://schemas.microsoft.com/office/drawing/2014/main" id="{37A054CD-E2EC-1BAB-E0C1-86B9D686CC7F}"/>
              </a:ext>
            </a:extLst>
          </p:cNvPr>
          <p:cNvSpPr>
            <a:spLocks noGrp="1"/>
          </p:cNvSpPr>
          <p:nvPr>
            <p:ph idx="1"/>
          </p:nvPr>
        </p:nvSpPr>
        <p:spPr>
          <a:xfrm>
            <a:off x="7124702" y="1149927"/>
            <a:ext cx="4873335" cy="3392576"/>
          </a:xfrm>
        </p:spPr>
        <p:txBody>
          <a:bodyPr vert="horz" lIns="0" tIns="0" rIns="0" bIns="0" rtlCol="0" anchor="t">
            <a:normAutofit fontScale="70000" lnSpcReduction="20000"/>
          </a:bodyPr>
          <a:lstStyle/>
          <a:p>
            <a:pPr>
              <a:buNone/>
            </a:pPr>
            <a:r>
              <a:rPr lang="en-AU" sz="2200" b="0">
                <a:solidFill>
                  <a:srgbClr val="313537"/>
                </a:solidFill>
                <a:latin typeface="Fira Sans Light"/>
              </a:rPr>
              <a:t>You have a responsibility to understand and follow the Code. </a:t>
            </a:r>
          </a:p>
          <a:p>
            <a:pPr>
              <a:buNone/>
            </a:pPr>
            <a:endParaRPr lang="en-AU" sz="2200" b="0">
              <a:solidFill>
                <a:srgbClr val="313537"/>
              </a:solidFill>
              <a:latin typeface="Fira Sans Light" panose="020B0403050000020004" pitchFamily="34" charset="0"/>
            </a:endParaRPr>
          </a:p>
          <a:p>
            <a:pPr>
              <a:buNone/>
            </a:pPr>
            <a:r>
              <a:rPr lang="en-AU" sz="2200" b="0">
                <a:solidFill>
                  <a:srgbClr val="313537"/>
                </a:solidFill>
                <a:latin typeface="Fira Sans Medium"/>
              </a:rPr>
              <a:t>Speak up if you have any concerns.</a:t>
            </a:r>
            <a:endParaRPr lang="en-AU" sz="2200" b="0">
              <a:solidFill>
                <a:schemeClr val="tx1"/>
              </a:solidFill>
              <a:latin typeface="Fira Sans Medium"/>
            </a:endParaRPr>
          </a:p>
          <a:p>
            <a:r>
              <a:rPr lang="en-AU" sz="2200" b="0">
                <a:latin typeface="Fira Sans"/>
              </a:rPr>
              <a:t>	</a:t>
            </a:r>
          </a:p>
          <a:p>
            <a:pPr fontAlgn="base"/>
            <a:r>
              <a:rPr lang="en-AU" sz="2200" b="0">
                <a:solidFill>
                  <a:schemeClr val="tx1"/>
                </a:solidFill>
                <a:latin typeface="Fira Sans Light"/>
              </a:rPr>
              <a:t>For more information, explore the Commission webpages for:</a:t>
            </a:r>
          </a:p>
          <a:p>
            <a:pPr marL="285744" indent="-285744" fontAlgn="base">
              <a:buFont typeface="Arial" panose="020B0604020202020204" pitchFamily="34" charset="0"/>
              <a:buChar char="•"/>
            </a:pPr>
            <a:r>
              <a:rPr lang="en-AU" sz="2200" b="0">
                <a:latin typeface="Fira Sans Light"/>
                <a:hlinkClick r:id="rId4"/>
              </a:rPr>
              <a:t>workers</a:t>
            </a:r>
            <a:r>
              <a:rPr lang="en-AU" sz="2200" b="0">
                <a:latin typeface="Fira Sans Light"/>
              </a:rPr>
              <a:t> and responsible persons</a:t>
            </a:r>
            <a:endParaRPr lang="en-AU" sz="2200" b="0">
              <a:latin typeface="Fira Sans Light"/>
              <a:hlinkClick r:id="rId5"/>
            </a:endParaRPr>
          </a:p>
          <a:p>
            <a:pPr marL="285744" indent="-285744" fontAlgn="base">
              <a:buFont typeface="Arial" panose="020B0604020202020204" pitchFamily="34" charset="0"/>
              <a:buChar char="•"/>
            </a:pPr>
            <a:r>
              <a:rPr lang="en-AU" sz="2200" b="0">
                <a:latin typeface="Fira Sans Light"/>
                <a:hlinkClick r:id="rId6"/>
              </a:rPr>
              <a:t>providers</a:t>
            </a:r>
            <a:r>
              <a:rPr lang="en-AU" sz="2200" b="0">
                <a:latin typeface="Fira Sans Light"/>
              </a:rPr>
              <a:t> </a:t>
            </a:r>
          </a:p>
          <a:p>
            <a:pPr marL="285744" indent="-285744" fontAlgn="base">
              <a:buFont typeface="Arial" panose="020B0604020202020204" pitchFamily="34" charset="0"/>
              <a:buChar char="•"/>
            </a:pPr>
            <a:endParaRPr lang="en-AU" sz="2200" b="0">
              <a:latin typeface="Fira Sans Light"/>
            </a:endParaRPr>
          </a:p>
          <a:p>
            <a:pPr fontAlgn="base">
              <a:buNone/>
            </a:pPr>
            <a:r>
              <a:rPr lang="en-AU" sz="2200" b="0">
                <a:solidFill>
                  <a:schemeClr val="tx1"/>
                </a:solidFill>
                <a:latin typeface="Fira Sans Light"/>
              </a:rPr>
              <a:t>Find more learning content on the Commission's aged care learning information system – Alis</a:t>
            </a:r>
          </a:p>
          <a:p>
            <a:pPr fontAlgn="base">
              <a:buNone/>
            </a:pPr>
            <a:endParaRPr lang="en-AU" sz="2200" b="0">
              <a:solidFill>
                <a:schemeClr val="tx1"/>
              </a:solidFill>
              <a:latin typeface="Fira Sans Light"/>
            </a:endParaRPr>
          </a:p>
          <a:p>
            <a:pPr fontAlgn="base">
              <a:buNone/>
            </a:pPr>
            <a:r>
              <a:rPr lang="en-AU" sz="2200" b="0">
                <a:solidFill>
                  <a:schemeClr val="tx1"/>
                </a:solidFill>
                <a:latin typeface="Fira Sans Light"/>
              </a:rPr>
              <a:t>Visit </a:t>
            </a:r>
            <a:r>
              <a:rPr lang="en-AU" sz="2200" b="0">
                <a:solidFill>
                  <a:schemeClr val="tx1"/>
                </a:solidFill>
                <a:latin typeface="Fira Sans Light"/>
                <a:hlinkClick r:id="rId7">
                  <a:extLst>
                    <a:ext uri="{A12FA001-AC4F-418D-AE19-62706E023703}">
                      <ahyp:hlinkClr xmlns:ahyp="http://schemas.microsoft.com/office/drawing/2018/hyperlinkcolor" val="tx"/>
                    </a:ext>
                  </a:extLst>
                </a:hlinkClick>
              </a:rPr>
              <a:t>learning.agedcarequality.gov.au</a:t>
            </a:r>
            <a:r>
              <a:rPr lang="en-AU" sz="2200" b="0">
                <a:solidFill>
                  <a:schemeClr val="tx1"/>
                </a:solidFill>
                <a:latin typeface="Fira Sans Light"/>
              </a:rPr>
              <a:t> </a:t>
            </a:r>
            <a:endParaRPr lang="en-AU" sz="2200" b="0">
              <a:solidFill>
                <a:schemeClr val="tx1"/>
              </a:solidFill>
              <a:latin typeface="Fira Sans Light" panose="020B0403050000020004" pitchFamily="34" charset="0"/>
            </a:endParaRPr>
          </a:p>
          <a:p>
            <a:pPr fontAlgn="base">
              <a:buNone/>
            </a:pPr>
            <a:endParaRPr lang="en-AU" sz="2200" b="0">
              <a:latin typeface="Fira Sans Light" panose="020B0403050000020004" pitchFamily="34" charset="0"/>
            </a:endParaRPr>
          </a:p>
          <a:p>
            <a:pPr>
              <a:lnSpc>
                <a:spcPct val="150000"/>
              </a:lnSpc>
              <a:buClr>
                <a:srgbClr val="008E85"/>
              </a:buClr>
              <a:buNone/>
            </a:pPr>
            <a:endParaRPr lang="en-AU">
              <a:latin typeface="Fira Sans Light" panose="020B0403050000020004" pitchFamily="34" charset="0"/>
            </a:endParaRPr>
          </a:p>
        </p:txBody>
      </p:sp>
      <p:sp>
        <p:nvSpPr>
          <p:cNvPr id="5" name="Title 4">
            <a:extLst>
              <a:ext uri="{FF2B5EF4-FFF2-40B4-BE49-F238E27FC236}">
                <a16:creationId xmlns:a16="http://schemas.microsoft.com/office/drawing/2014/main" id="{1EA964F0-E549-F84B-5B67-C3106B381F69}"/>
              </a:ext>
            </a:extLst>
          </p:cNvPr>
          <p:cNvSpPr>
            <a:spLocks noGrp="1"/>
          </p:cNvSpPr>
          <p:nvPr>
            <p:ph type="title"/>
          </p:nvPr>
        </p:nvSpPr>
        <p:spPr/>
        <p:txBody>
          <a:bodyPr/>
          <a:lstStyle/>
          <a:p>
            <a:r>
              <a:rPr lang="en-AU"/>
              <a:t>More information</a:t>
            </a:r>
          </a:p>
        </p:txBody>
      </p:sp>
      <p:sp>
        <p:nvSpPr>
          <p:cNvPr id="7" name="Text Placeholder 6">
            <a:extLst>
              <a:ext uri="{FF2B5EF4-FFF2-40B4-BE49-F238E27FC236}">
                <a16:creationId xmlns:a16="http://schemas.microsoft.com/office/drawing/2014/main" id="{3271776F-DDF5-EAF4-A580-2C336D64222F}"/>
              </a:ext>
            </a:extLst>
          </p:cNvPr>
          <p:cNvSpPr>
            <a:spLocks noGrp="1"/>
          </p:cNvSpPr>
          <p:nvPr>
            <p:ph type="body" sz="quarter" idx="13"/>
          </p:nvPr>
        </p:nvSpPr>
        <p:spPr>
          <a:xfrm>
            <a:off x="874736" y="3743335"/>
            <a:ext cx="4647177" cy="649288"/>
          </a:xfrm>
        </p:spPr>
        <p:txBody>
          <a:bodyPr>
            <a:normAutofit/>
          </a:bodyPr>
          <a:lstStyle/>
          <a:p>
            <a:r>
              <a:rPr lang="en-AU"/>
              <a:t>The Commission is here to support you</a:t>
            </a:r>
          </a:p>
          <a:p>
            <a:endParaRPr lang="en-AU"/>
          </a:p>
        </p:txBody>
      </p:sp>
      <p:pic>
        <p:nvPicPr>
          <p:cNvPr id="9" name="Picture 8">
            <a:extLst>
              <a:ext uri="{FF2B5EF4-FFF2-40B4-BE49-F238E27FC236}">
                <a16:creationId xmlns:a16="http://schemas.microsoft.com/office/drawing/2014/main" id="{06F94557-535C-4162-803D-CB8557B0AC0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28177" y="5579646"/>
            <a:ext cx="1711873" cy="962929"/>
          </a:xfrm>
          <a:prstGeom prst="rect">
            <a:avLst/>
          </a:prstGeom>
        </p:spPr>
      </p:pic>
    </p:spTree>
    <p:custDataLst>
      <p:tags r:id="rId1"/>
    </p:custDataLst>
    <p:extLst>
      <p:ext uri="{BB962C8B-B14F-4D97-AF65-F5344CB8AC3E}">
        <p14:creationId xmlns:p14="http://schemas.microsoft.com/office/powerpoint/2010/main" val="24408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570017" y="439389"/>
            <a:ext cx="9478860" cy="925863"/>
          </a:xfrm>
        </p:spPr>
        <p:txBody>
          <a:bodyPr/>
          <a:lstStyle/>
          <a:p>
            <a:r>
              <a:rPr lang="en-AU"/>
              <a:t>Introduction to the Code</a:t>
            </a:r>
          </a:p>
        </p:txBody>
      </p:sp>
      <p:grpSp>
        <p:nvGrpSpPr>
          <p:cNvPr id="10" name="Group 9">
            <a:extLst>
              <a:ext uri="{FF2B5EF4-FFF2-40B4-BE49-F238E27FC236}">
                <a16:creationId xmlns:a16="http://schemas.microsoft.com/office/drawing/2014/main" id="{FE348E24-14BD-1AFD-88BA-745AEFD7BE05}"/>
              </a:ext>
            </a:extLst>
          </p:cNvPr>
          <p:cNvGrpSpPr/>
          <p:nvPr/>
        </p:nvGrpSpPr>
        <p:grpSpPr>
          <a:xfrm>
            <a:off x="2143123" y="1080655"/>
            <a:ext cx="7905754" cy="4696689"/>
            <a:chOff x="2143123" y="1080655"/>
            <a:chExt cx="7905754" cy="4696689"/>
          </a:xfrm>
        </p:grpSpPr>
        <p:pic>
          <p:nvPicPr>
            <p:cNvPr id="2" name="Online Media 1" title="Aged Care Quality and Safety Commission - Aged Care code of conduct for providers">
              <a:hlinkClick r:id="" action="ppaction://media"/>
              <a:extLst>
                <a:ext uri="{FF2B5EF4-FFF2-40B4-BE49-F238E27FC236}">
                  <a16:creationId xmlns:a16="http://schemas.microsoft.com/office/drawing/2014/main" id="{835F4F6E-C504-64AD-DC00-4B1A9CC40B4D}"/>
                </a:ext>
              </a:extLst>
            </p:cNvPr>
            <p:cNvPicPr>
              <a:picLocks noRot="1" noChangeAspect="1"/>
            </p:cNvPicPr>
            <p:nvPr>
              <a:videoFile r:link="rId2"/>
            </p:nvPr>
          </p:nvPicPr>
          <p:blipFill>
            <a:blip r:embed="rId5"/>
            <a:stretch>
              <a:fillRect/>
            </a:stretch>
          </p:blipFill>
          <p:spPr>
            <a:xfrm>
              <a:off x="2260787" y="1293869"/>
              <a:ext cx="7557984" cy="4270261"/>
            </a:xfrm>
            <a:prstGeom prst="rect">
              <a:avLst/>
            </a:prstGeom>
          </p:spPr>
        </p:pic>
        <p:sp>
          <p:nvSpPr>
            <p:cNvPr id="4" name="Rectangle 3">
              <a:extLst>
                <a:ext uri="{FF2B5EF4-FFF2-40B4-BE49-F238E27FC236}">
                  <a16:creationId xmlns:a16="http://schemas.microsoft.com/office/drawing/2014/main" id="{14860A40-6160-AC08-5993-D4D58965B085}"/>
                </a:ext>
              </a:extLst>
            </p:cNvPr>
            <p:cNvSpPr/>
            <p:nvPr/>
          </p:nvSpPr>
          <p:spPr>
            <a:xfrm>
              <a:off x="2143123" y="1080655"/>
              <a:ext cx="7905754" cy="284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Rectangle 5">
              <a:extLst>
                <a:ext uri="{FF2B5EF4-FFF2-40B4-BE49-F238E27FC236}">
                  <a16:creationId xmlns:a16="http://schemas.microsoft.com/office/drawing/2014/main" id="{23A18A63-D6C4-6167-A16B-4D564E48E6A8}"/>
                </a:ext>
              </a:extLst>
            </p:cNvPr>
            <p:cNvSpPr/>
            <p:nvPr/>
          </p:nvSpPr>
          <p:spPr>
            <a:xfrm>
              <a:off x="2143123" y="5492747"/>
              <a:ext cx="7731869" cy="284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Tree>
    <p:custDataLst>
      <p:tags r:id="rId1"/>
    </p:custDataLst>
    <p:extLst>
      <p:ext uri="{BB962C8B-B14F-4D97-AF65-F5344CB8AC3E}">
        <p14:creationId xmlns:p14="http://schemas.microsoft.com/office/powerpoint/2010/main" val="196472260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A054CD-E2EC-1BAB-E0C1-86B9D686CC7F}"/>
              </a:ext>
            </a:extLst>
          </p:cNvPr>
          <p:cNvSpPr>
            <a:spLocks noGrp="1"/>
          </p:cNvSpPr>
          <p:nvPr>
            <p:ph idx="1"/>
          </p:nvPr>
        </p:nvSpPr>
        <p:spPr>
          <a:xfrm>
            <a:off x="7002967" y="1315846"/>
            <a:ext cx="4783872" cy="5118409"/>
          </a:xfrm>
        </p:spPr>
        <p:txBody>
          <a:bodyPr>
            <a:normAutofit/>
          </a:bodyPr>
          <a:lstStyle/>
          <a:p>
            <a:endParaRPr lang="en-AU">
              <a:solidFill>
                <a:schemeClr val="tx1"/>
              </a:solidFill>
              <a:latin typeface="Fira Sans Light" panose="020B0403050000020004" pitchFamily="34" charset="0"/>
            </a:endParaRPr>
          </a:p>
          <a:p>
            <a:endParaRPr lang="en-AU">
              <a:solidFill>
                <a:schemeClr val="tx1"/>
              </a:solidFill>
              <a:latin typeface="Fira Sans Light" panose="020B0403050000020004" pitchFamily="34" charset="0"/>
            </a:endParaRPr>
          </a:p>
          <a:p>
            <a:pPr marL="465739" lvl="2" indent="-285744">
              <a:spcBef>
                <a:spcPts val="400"/>
              </a:spcBef>
              <a:spcAft>
                <a:spcPts val="400"/>
              </a:spcAft>
            </a:pPr>
            <a:r>
              <a:rPr lang="en-AU" sz="2400">
                <a:latin typeface="Fira Sans Medium" panose="020B0603050000020004" pitchFamily="34" charset="0"/>
              </a:rPr>
              <a:t>Empowers </a:t>
            </a:r>
            <a:r>
              <a:rPr lang="en-AU" sz="2400"/>
              <a:t>our older people</a:t>
            </a:r>
          </a:p>
          <a:p>
            <a:pPr marL="465739" lvl="2" indent="-285744">
              <a:spcBef>
                <a:spcPts val="400"/>
              </a:spcBef>
              <a:spcAft>
                <a:spcPts val="400"/>
              </a:spcAft>
            </a:pPr>
            <a:r>
              <a:rPr lang="en-AU" sz="2400"/>
              <a:t>Promotes </a:t>
            </a:r>
            <a:r>
              <a:rPr lang="en-AU" sz="2400">
                <a:latin typeface="Fira Sans Medium" panose="020B0603050000020004" pitchFamily="34" charset="0"/>
              </a:rPr>
              <a:t>ethical, honest </a:t>
            </a:r>
            <a:r>
              <a:rPr lang="en-AU" sz="2400"/>
              <a:t>and </a:t>
            </a:r>
            <a:r>
              <a:rPr lang="en-AU" sz="2400">
                <a:latin typeface="Fira Sans Medium" panose="020B0603050000020004" pitchFamily="34" charset="0"/>
              </a:rPr>
              <a:t>respectful </a:t>
            </a:r>
            <a:r>
              <a:rPr lang="en-AU" sz="2400"/>
              <a:t>behaviour </a:t>
            </a:r>
          </a:p>
          <a:p>
            <a:pPr marL="465739" lvl="2" indent="-285744">
              <a:spcBef>
                <a:spcPts val="400"/>
              </a:spcBef>
              <a:spcAft>
                <a:spcPts val="400"/>
              </a:spcAft>
            </a:pPr>
            <a:r>
              <a:rPr lang="en-AU" sz="2400">
                <a:latin typeface="Fira Sans Medium" panose="020B0603050000020004" pitchFamily="34" charset="0"/>
              </a:rPr>
              <a:t>Builds trust </a:t>
            </a:r>
            <a:r>
              <a:rPr lang="en-AU" sz="2400"/>
              <a:t>in our services </a:t>
            </a:r>
          </a:p>
          <a:p>
            <a:pPr marL="465739" lvl="2" indent="-285744">
              <a:spcBef>
                <a:spcPts val="400"/>
              </a:spcBef>
              <a:spcAft>
                <a:spcPts val="400"/>
              </a:spcAft>
            </a:pPr>
            <a:r>
              <a:rPr lang="en-AU" sz="2400">
                <a:latin typeface="Fira Sans Medium" panose="020B0603050000020004" pitchFamily="34" charset="0"/>
              </a:rPr>
              <a:t>Strengthens protections </a:t>
            </a:r>
            <a:r>
              <a:rPr lang="en-AU" sz="2400"/>
              <a:t>to support older people in receiving safe, quality care and services.  </a:t>
            </a:r>
          </a:p>
          <a:p>
            <a:pPr fontAlgn="base">
              <a:buNone/>
            </a:pPr>
            <a:endParaRPr lang="en-AU" sz="1900" b="0">
              <a:solidFill>
                <a:schemeClr val="tx1"/>
              </a:solidFill>
              <a:latin typeface="Fira Sans Light" panose="020B0403050000020004" pitchFamily="34" charset="0"/>
            </a:endParaRPr>
          </a:p>
          <a:p>
            <a:pPr fontAlgn="base">
              <a:buNone/>
            </a:pPr>
            <a:endParaRPr lang="en-AU" sz="1900" b="0">
              <a:latin typeface="Fira Sans Light" panose="020B0403050000020004" pitchFamily="34" charset="0"/>
            </a:endParaRPr>
          </a:p>
        </p:txBody>
      </p:sp>
      <p:sp>
        <p:nvSpPr>
          <p:cNvPr id="5" name="Title 4">
            <a:extLst>
              <a:ext uri="{FF2B5EF4-FFF2-40B4-BE49-F238E27FC236}">
                <a16:creationId xmlns:a16="http://schemas.microsoft.com/office/drawing/2014/main" id="{1EA964F0-E549-F84B-5B67-C3106B381F69}"/>
              </a:ext>
            </a:extLst>
          </p:cNvPr>
          <p:cNvSpPr>
            <a:spLocks noGrp="1"/>
          </p:cNvSpPr>
          <p:nvPr>
            <p:ph type="title"/>
          </p:nvPr>
        </p:nvSpPr>
        <p:spPr>
          <a:xfrm>
            <a:off x="566735" y="2465483"/>
            <a:ext cx="4541293" cy="1100152"/>
          </a:xfrm>
        </p:spPr>
        <p:txBody>
          <a:bodyPr/>
          <a:lstStyle/>
          <a:p>
            <a:r>
              <a:rPr lang="en-AU"/>
              <a:t>Why is the Code important?</a:t>
            </a:r>
          </a:p>
        </p:txBody>
      </p:sp>
    </p:spTree>
    <p:custDataLst>
      <p:tags r:id="rId1"/>
    </p:custDataLst>
    <p:extLst>
      <p:ext uri="{BB962C8B-B14F-4D97-AF65-F5344CB8AC3E}">
        <p14:creationId xmlns:p14="http://schemas.microsoft.com/office/powerpoint/2010/main" val="34482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6A556A-42AA-43D6-8C0E-A6BAD44AF15C}"/>
              </a:ext>
            </a:extLst>
          </p:cNvPr>
          <p:cNvSpPr/>
          <p:nvPr/>
        </p:nvSpPr>
        <p:spPr>
          <a:xfrm>
            <a:off x="664616" y="4073241"/>
            <a:ext cx="5624945" cy="1613883"/>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pPr>
              <a:spcBef>
                <a:spcPts val="600"/>
              </a:spcBef>
              <a:spcAft>
                <a:spcPts val="600"/>
              </a:spcAft>
            </a:pPr>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Your responsibilities under the Code</a:t>
            </a:r>
          </a:p>
        </p:txBody>
      </p:sp>
      <p:pic>
        <p:nvPicPr>
          <p:cNvPr id="4" name="Picture 3">
            <a:extLst>
              <a:ext uri="{FF2B5EF4-FFF2-40B4-BE49-F238E27FC236}">
                <a16:creationId xmlns:a16="http://schemas.microsoft.com/office/drawing/2014/main" id="{31E8D089-45D7-46A3-B0EE-9C0680FC03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8861" y="2020284"/>
            <a:ext cx="5499233" cy="3666841"/>
          </a:xfrm>
          <a:prstGeom prst="rect">
            <a:avLst/>
          </a:prstGeom>
        </p:spPr>
      </p:pic>
      <p:pic>
        <p:nvPicPr>
          <p:cNvPr id="7" name="Picture 6">
            <a:extLst>
              <a:ext uri="{FF2B5EF4-FFF2-40B4-BE49-F238E27FC236}">
                <a16:creationId xmlns:a16="http://schemas.microsoft.com/office/drawing/2014/main" id="{65D3608F-D9C3-4D32-B05C-F52929554CB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8933" y="4229080"/>
            <a:ext cx="1711875" cy="962929"/>
          </a:xfrm>
          <a:prstGeom prst="rect">
            <a:avLst/>
          </a:prstGeom>
        </p:spPr>
      </p:pic>
      <p:sp>
        <p:nvSpPr>
          <p:cNvPr id="9" name="TextBox 8">
            <a:extLst>
              <a:ext uri="{FF2B5EF4-FFF2-40B4-BE49-F238E27FC236}">
                <a16:creationId xmlns:a16="http://schemas.microsoft.com/office/drawing/2014/main" id="{8833D049-8054-4232-BF2E-51A1484C743C}"/>
              </a:ext>
            </a:extLst>
          </p:cNvPr>
          <p:cNvSpPr txBox="1"/>
          <p:nvPr/>
        </p:nvSpPr>
        <p:spPr>
          <a:xfrm>
            <a:off x="664613" y="1643757"/>
            <a:ext cx="5624947" cy="2585323"/>
          </a:xfrm>
          <a:prstGeom prst="rect">
            <a:avLst/>
          </a:prstGeom>
          <a:noFill/>
        </p:spPr>
        <p:txBody>
          <a:bodyPr wrap="square" rtlCol="0">
            <a:spAutoFit/>
          </a:bodyPr>
          <a:lstStyle/>
          <a:p>
            <a:pPr algn="l" fontAlgn="base"/>
            <a:r>
              <a:rPr lang="en-AU" sz="2400">
                <a:solidFill>
                  <a:srgbClr val="313537"/>
                </a:solidFill>
                <a:latin typeface="Fira Sans Light" panose="020B0403050000020004" pitchFamily="34" charset="0"/>
              </a:rPr>
              <a:t>The requirements of the Code should already be familiar to all of us.</a:t>
            </a:r>
          </a:p>
          <a:p>
            <a:pPr algn="l" fontAlgn="base"/>
            <a:endParaRPr lang="en-AU" sz="2400">
              <a:solidFill>
                <a:srgbClr val="313537"/>
              </a:solidFill>
              <a:latin typeface="Fira Sans Light" panose="020B0403050000020004" pitchFamily="34" charset="0"/>
            </a:endParaRPr>
          </a:p>
          <a:p>
            <a:pPr algn="l" fontAlgn="base"/>
            <a:r>
              <a:rPr lang="en-AU" sz="2400">
                <a:solidFill>
                  <a:srgbClr val="313537"/>
                </a:solidFill>
                <a:latin typeface="Fira Sans Light" panose="020B0403050000020004" pitchFamily="34" charset="0"/>
              </a:rPr>
              <a:t>You must act in a way that is </a:t>
            </a:r>
            <a:r>
              <a:rPr lang="en-AU" sz="2400">
                <a:solidFill>
                  <a:srgbClr val="313537"/>
                </a:solidFill>
                <a:latin typeface="Fira Sans Medium" panose="020B0603050000020004" pitchFamily="34" charset="0"/>
              </a:rPr>
              <a:t>respectful, kind </a:t>
            </a:r>
            <a:r>
              <a:rPr lang="en-AU" sz="2400">
                <a:solidFill>
                  <a:srgbClr val="313537"/>
                </a:solidFill>
                <a:latin typeface="Fira Sans Light" panose="020B0403050000020004" pitchFamily="34" charset="0"/>
              </a:rPr>
              <a:t>and </a:t>
            </a:r>
            <a:r>
              <a:rPr lang="en-AU" sz="2400">
                <a:solidFill>
                  <a:srgbClr val="313537"/>
                </a:solidFill>
                <a:latin typeface="Fira Sans Medium" panose="020B0603050000020004" pitchFamily="34" charset="0"/>
              </a:rPr>
              <a:t>consistent</a:t>
            </a:r>
            <a:r>
              <a:rPr lang="en-AU" sz="2400">
                <a:solidFill>
                  <a:srgbClr val="313537"/>
                </a:solidFill>
                <a:latin typeface="Fira Sans Light" panose="020B0403050000020004" pitchFamily="34" charset="0"/>
              </a:rPr>
              <a:t> with the behaviours set out in the Code. </a:t>
            </a:r>
          </a:p>
          <a:p>
            <a:endParaRPr lang="en-AU"/>
          </a:p>
        </p:txBody>
      </p:sp>
      <p:sp>
        <p:nvSpPr>
          <p:cNvPr id="10" name="TextBox 9">
            <a:extLst>
              <a:ext uri="{FF2B5EF4-FFF2-40B4-BE49-F238E27FC236}">
                <a16:creationId xmlns:a16="http://schemas.microsoft.com/office/drawing/2014/main" id="{B3564C9E-8572-45B5-91D2-81CD55E322EA}"/>
              </a:ext>
            </a:extLst>
          </p:cNvPr>
          <p:cNvSpPr txBox="1"/>
          <p:nvPr/>
        </p:nvSpPr>
        <p:spPr>
          <a:xfrm>
            <a:off x="2064327" y="4097267"/>
            <a:ext cx="4225232" cy="1846659"/>
          </a:xfrm>
          <a:prstGeom prst="rect">
            <a:avLst/>
          </a:prstGeom>
          <a:noFill/>
        </p:spPr>
        <p:txBody>
          <a:bodyPr wrap="square" rtlCol="0">
            <a:spAutoFit/>
          </a:bodyPr>
          <a:lstStyle/>
          <a:p>
            <a:r>
              <a:rPr lang="en-AU" sz="2400">
                <a:solidFill>
                  <a:schemeClr val="bg1"/>
                </a:solidFill>
                <a:latin typeface="Fira Sans Medium" panose="020B0603050000020004" pitchFamily="34" charset="0"/>
              </a:rPr>
              <a:t>Reflective discussion:</a:t>
            </a:r>
          </a:p>
          <a:p>
            <a:endParaRPr lang="en-AU">
              <a:solidFill>
                <a:schemeClr val="bg1"/>
              </a:solidFill>
              <a:latin typeface="Fira Sans Medium" panose="020B0603050000020004" pitchFamily="34" charset="0"/>
            </a:endParaRPr>
          </a:p>
          <a:p>
            <a:r>
              <a:rPr lang="en-AU">
                <a:solidFill>
                  <a:schemeClr val="bg1"/>
                </a:solidFill>
                <a:latin typeface="Fira Sans Medium" panose="020B0603050000020004" pitchFamily="34" charset="0"/>
              </a:rPr>
              <a:t>What are some other aged care standards or principles that relate to the Code? </a:t>
            </a:r>
          </a:p>
          <a:p>
            <a:endParaRPr lang="en-AU"/>
          </a:p>
        </p:txBody>
      </p:sp>
    </p:spTree>
    <p:custDataLst>
      <p:tags r:id="rId1"/>
    </p:custDataLst>
    <p:extLst>
      <p:ext uri="{BB962C8B-B14F-4D97-AF65-F5344CB8AC3E}">
        <p14:creationId xmlns:p14="http://schemas.microsoft.com/office/powerpoint/2010/main" val="47111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A054CD-E2EC-1BAB-E0C1-86B9D686CC7F}"/>
              </a:ext>
            </a:extLst>
          </p:cNvPr>
          <p:cNvSpPr>
            <a:spLocks noGrp="1"/>
          </p:cNvSpPr>
          <p:nvPr>
            <p:ph idx="1"/>
          </p:nvPr>
        </p:nvSpPr>
        <p:spPr>
          <a:xfrm>
            <a:off x="7002967" y="1315846"/>
            <a:ext cx="4783872" cy="5118409"/>
          </a:xfrm>
        </p:spPr>
        <p:txBody>
          <a:bodyPr>
            <a:normAutofit/>
          </a:bodyPr>
          <a:lstStyle/>
          <a:p>
            <a:endParaRPr lang="en-AU">
              <a:solidFill>
                <a:schemeClr val="tx1"/>
              </a:solidFill>
              <a:latin typeface="Fira Sans Light" panose="020B0403050000020004" pitchFamily="34" charset="0"/>
            </a:endParaRPr>
          </a:p>
          <a:p>
            <a:endParaRPr lang="en-AU">
              <a:solidFill>
                <a:schemeClr val="tx1"/>
              </a:solidFill>
              <a:latin typeface="Fira Sans Light" panose="020B0403050000020004" pitchFamily="34" charset="0"/>
            </a:endParaRPr>
          </a:p>
          <a:p>
            <a:pPr fontAlgn="base"/>
            <a:r>
              <a:rPr lang="en-AU" sz="2400" b="0">
                <a:solidFill>
                  <a:schemeClr val="tx1"/>
                </a:solidFill>
              </a:rPr>
              <a:t>[insert information about how the Code fits with your organisation’s values, mission, purpose, policies, processes and procedures. </a:t>
            </a:r>
          </a:p>
          <a:p>
            <a:pPr fontAlgn="base"/>
            <a:endParaRPr lang="en-AU" sz="2400" b="0">
              <a:solidFill>
                <a:schemeClr val="tx1"/>
              </a:solidFill>
            </a:endParaRPr>
          </a:p>
          <a:p>
            <a:pPr fontAlgn="base"/>
            <a:r>
              <a:rPr lang="en-AU" sz="2400" b="0">
                <a:solidFill>
                  <a:schemeClr val="tx1"/>
                </a:solidFill>
              </a:rPr>
              <a:t>Include information and links about where to find the Code and other supporting information].</a:t>
            </a:r>
          </a:p>
          <a:p>
            <a:pPr fontAlgn="base"/>
            <a:endParaRPr lang="en-AU" sz="2400" b="0">
              <a:solidFill>
                <a:schemeClr val="tx1"/>
              </a:solidFill>
              <a:latin typeface="Fira Sans Medium" panose="020B0603050000020004" pitchFamily="34" charset="0"/>
            </a:endParaRPr>
          </a:p>
          <a:p>
            <a:pPr fontAlgn="base"/>
            <a:endParaRPr lang="en-AU" sz="2400" b="0">
              <a:solidFill>
                <a:schemeClr val="tx1"/>
              </a:solidFill>
              <a:latin typeface="Fira Sans Medium" panose="020B0603050000020004" pitchFamily="34" charset="0"/>
            </a:endParaRPr>
          </a:p>
          <a:p>
            <a:pPr fontAlgn="base"/>
            <a:endParaRPr lang="en-AU" sz="2400" b="0">
              <a:solidFill>
                <a:schemeClr val="tx1"/>
              </a:solidFill>
              <a:latin typeface="Fira Sans Medium" panose="020B0603050000020004" pitchFamily="34" charset="0"/>
            </a:endParaRPr>
          </a:p>
          <a:p>
            <a:pPr fontAlgn="base"/>
            <a:endParaRPr lang="en-AU" sz="2400" b="0">
              <a:solidFill>
                <a:schemeClr val="tx1"/>
              </a:solidFill>
              <a:latin typeface="Fira Sans Medium" panose="020B0603050000020004" pitchFamily="34" charset="0"/>
            </a:endParaRPr>
          </a:p>
          <a:p>
            <a:pPr fontAlgn="base"/>
            <a:endParaRPr lang="en-AU" sz="2400" b="0">
              <a:solidFill>
                <a:schemeClr val="tx1"/>
              </a:solidFill>
              <a:latin typeface="Fira Sans Medium" panose="020B0603050000020004" pitchFamily="34" charset="0"/>
            </a:endParaRPr>
          </a:p>
          <a:p>
            <a:pPr fontAlgn="base">
              <a:buNone/>
            </a:pPr>
            <a:endParaRPr lang="en-AU" sz="1900" b="0">
              <a:solidFill>
                <a:schemeClr val="tx1"/>
              </a:solidFill>
              <a:latin typeface="Fira Sans Light" panose="020B0403050000020004" pitchFamily="34" charset="0"/>
            </a:endParaRPr>
          </a:p>
          <a:p>
            <a:pPr fontAlgn="base">
              <a:buNone/>
            </a:pPr>
            <a:endParaRPr lang="en-AU" sz="1900" b="0">
              <a:latin typeface="Fira Sans Light" panose="020B0403050000020004" pitchFamily="34" charset="0"/>
            </a:endParaRPr>
          </a:p>
          <a:p>
            <a:pPr fontAlgn="base">
              <a:buNone/>
            </a:pPr>
            <a:endParaRPr lang="en-AU" sz="1900" b="0">
              <a:latin typeface="Fira Sans Light" panose="020B0403050000020004" pitchFamily="34" charset="0"/>
            </a:endParaRPr>
          </a:p>
        </p:txBody>
      </p:sp>
      <p:sp>
        <p:nvSpPr>
          <p:cNvPr id="5" name="Title 4">
            <a:extLst>
              <a:ext uri="{FF2B5EF4-FFF2-40B4-BE49-F238E27FC236}">
                <a16:creationId xmlns:a16="http://schemas.microsoft.com/office/drawing/2014/main" id="{1EA964F0-E549-F84B-5B67-C3106B381F69}"/>
              </a:ext>
            </a:extLst>
          </p:cNvPr>
          <p:cNvSpPr>
            <a:spLocks noGrp="1"/>
          </p:cNvSpPr>
          <p:nvPr>
            <p:ph type="title"/>
          </p:nvPr>
        </p:nvSpPr>
        <p:spPr>
          <a:xfrm>
            <a:off x="566735" y="2465483"/>
            <a:ext cx="4541293" cy="1100152"/>
          </a:xfrm>
        </p:spPr>
        <p:txBody>
          <a:bodyPr/>
          <a:lstStyle/>
          <a:p>
            <a:r>
              <a:rPr lang="en-AU"/>
              <a:t>The Code and us</a:t>
            </a:r>
          </a:p>
        </p:txBody>
      </p:sp>
      <p:sp>
        <p:nvSpPr>
          <p:cNvPr id="19" name="Text Placeholder 6">
            <a:extLst>
              <a:ext uri="{FF2B5EF4-FFF2-40B4-BE49-F238E27FC236}">
                <a16:creationId xmlns:a16="http://schemas.microsoft.com/office/drawing/2014/main" id="{126D3630-9F01-4287-9610-673B0F2363AD}"/>
              </a:ext>
            </a:extLst>
          </p:cNvPr>
          <p:cNvSpPr>
            <a:spLocks noGrp="1"/>
          </p:cNvSpPr>
          <p:nvPr>
            <p:ph type="body" sz="quarter" idx="13"/>
          </p:nvPr>
        </p:nvSpPr>
        <p:spPr>
          <a:xfrm>
            <a:off x="651641" y="3743334"/>
            <a:ext cx="4415659" cy="965301"/>
          </a:xfrm>
        </p:spPr>
        <p:txBody>
          <a:bodyPr vert="horz" lIns="0" tIns="0" rIns="0" bIns="0" rtlCol="0" anchor="t">
            <a:noAutofit/>
          </a:bodyPr>
          <a:lstStyle/>
          <a:p>
            <a:r>
              <a:rPr lang="en-AU">
                <a:latin typeface="Fira Sans Light"/>
              </a:rPr>
              <a:t>How the Code fits with our values and policies at</a:t>
            </a:r>
            <a:r>
              <a:rPr lang="en-AU" i="1">
                <a:latin typeface="Fira Sans Light"/>
              </a:rPr>
              <a:t> </a:t>
            </a:r>
            <a:r>
              <a:rPr lang="en-AU" i="1">
                <a:latin typeface="Fira Sans Medium"/>
              </a:rPr>
              <a:t>[insert organisation name].</a:t>
            </a:r>
            <a:r>
              <a:rPr lang="en-AU">
                <a:latin typeface="Fira Sans Medium"/>
              </a:rPr>
              <a:t> </a:t>
            </a:r>
            <a:endParaRPr lang="en-AU">
              <a:latin typeface="Fira Sans Medium" panose="020B0603050000020004" pitchFamily="34" charset="0"/>
            </a:endParaRPr>
          </a:p>
        </p:txBody>
      </p:sp>
    </p:spTree>
    <p:custDataLst>
      <p:tags r:id="rId1"/>
    </p:custDataLst>
    <p:extLst>
      <p:ext uri="{BB962C8B-B14F-4D97-AF65-F5344CB8AC3E}">
        <p14:creationId xmlns:p14="http://schemas.microsoft.com/office/powerpoint/2010/main" val="1858872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pPr>
              <a:spcBef>
                <a:spcPts val="600"/>
              </a:spcBef>
              <a:spcAft>
                <a:spcPts val="600"/>
              </a:spcAft>
            </a:pPr>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and us </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695567486"/>
              </p:ext>
            </p:extLst>
          </p:nvPr>
        </p:nvGraphicFramePr>
        <p:xfrm>
          <a:off x="664615" y="1467459"/>
          <a:ext cx="5858848" cy="4287597"/>
        </p:xfrm>
        <a:graphic>
          <a:graphicData uri="http://schemas.openxmlformats.org/drawingml/2006/table">
            <a:tbl>
              <a:tblPr firstRow="1" bandRow="1">
                <a:tableStyleId>{5C22544A-7EE6-4342-B048-85BDC9FD1C3A}</a:tableStyleId>
              </a:tblPr>
              <a:tblGrid>
                <a:gridCol w="5858848">
                  <a:extLst>
                    <a:ext uri="{9D8B030D-6E8A-4147-A177-3AD203B41FA5}">
                      <a16:colId xmlns:a16="http://schemas.microsoft.com/office/drawing/2014/main" val="1460904251"/>
                    </a:ext>
                  </a:extLst>
                </a:gridCol>
              </a:tblGrid>
              <a:tr h="4287597">
                <a:tc>
                  <a:txBody>
                    <a:bodyPr/>
                    <a:lstStyle/>
                    <a:p>
                      <a:pPr fontAlgn="base">
                        <a:buNone/>
                      </a:pPr>
                      <a:endParaRPr lang="en-AU" sz="2400" b="0">
                        <a:solidFill>
                          <a:schemeClr val="tx1"/>
                        </a:solidFill>
                        <a:latin typeface="Fira Sans Light" panose="020B0403050000020004" pitchFamily="34" charset="0"/>
                      </a:endParaRPr>
                    </a:p>
                    <a:p>
                      <a:pPr fontAlgn="base"/>
                      <a:r>
                        <a:rPr lang="en-AU" sz="2400" b="0">
                          <a:solidFill>
                            <a:schemeClr val="tx1"/>
                          </a:solidFill>
                          <a:latin typeface="Fira Sans" panose="020B0503050000020004" pitchFamily="34" charset="0"/>
                        </a:rPr>
                        <a:t>[Additional slide if required:</a:t>
                      </a:r>
                    </a:p>
                    <a:p>
                      <a:pPr fontAlgn="base"/>
                      <a:r>
                        <a:rPr lang="en-AU" sz="2400" b="0">
                          <a:solidFill>
                            <a:schemeClr val="tx1"/>
                          </a:solidFill>
                          <a:latin typeface="Fira Sans" panose="020B0503050000020004" pitchFamily="34" charset="0"/>
                        </a:rPr>
                        <a:t>Insert information about how the Code aligns with your organisation’s values mission, purpose, policies, processes and procedures. </a:t>
                      </a:r>
                    </a:p>
                    <a:p>
                      <a:pPr fontAlgn="base"/>
                      <a:endParaRPr lang="en-AU" sz="2400" b="0">
                        <a:solidFill>
                          <a:schemeClr val="tx1"/>
                        </a:solidFill>
                        <a:latin typeface="Fira Sans" panose="020B0503050000020004" pitchFamily="34" charset="0"/>
                      </a:endParaRPr>
                    </a:p>
                    <a:p>
                      <a:pPr fontAlgn="base"/>
                      <a:r>
                        <a:rPr lang="en-AU" sz="2400" b="0">
                          <a:solidFill>
                            <a:schemeClr val="tx1"/>
                          </a:solidFill>
                          <a:latin typeface="Fira Sans" panose="020B0503050000020004" pitchFamily="34" charset="0"/>
                        </a:rPr>
                        <a:t>Include information and links about where to find the Code and other supporting information].</a:t>
                      </a:r>
                    </a:p>
                    <a:p>
                      <a:pPr fontAlgn="base"/>
                      <a:r>
                        <a:rPr lang="en-AU" sz="1300" b="0">
                          <a:latin typeface="Fira Sans Light" panose="020B0403050000020004" pitchFamily="34" charset="0"/>
                        </a:rPr>
                        <a:t> </a:t>
                      </a:r>
                      <a:endParaRPr lang="en-AU" sz="1300" b="0">
                        <a:solidFill>
                          <a:schemeClr val="tx1"/>
                        </a:solidFill>
                        <a:latin typeface="Fira Sans Medium" panose="020B0603050000020004" pitchFamily="34" charset="0"/>
                      </a:endParaRPr>
                    </a:p>
                  </a:txBody>
                  <a:tcPr>
                    <a:noFill/>
                  </a:tcPr>
                </a:tc>
                <a:extLst>
                  <a:ext uri="{0D108BD9-81ED-4DB2-BD59-A6C34878D82A}">
                    <a16:rowId xmlns:a16="http://schemas.microsoft.com/office/drawing/2014/main" val="1182306223"/>
                  </a:ext>
                </a:extLst>
              </a:tr>
            </a:tbl>
          </a:graphicData>
        </a:graphic>
      </p:graphicFrame>
      <p:pic>
        <p:nvPicPr>
          <p:cNvPr id="4" name="Picture 3">
            <a:extLst>
              <a:ext uri="{FF2B5EF4-FFF2-40B4-BE49-F238E27FC236}">
                <a16:creationId xmlns:a16="http://schemas.microsoft.com/office/drawing/2014/main" id="{31E8D089-45D7-46A3-B0EE-9C0680FC03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3298" y="2191801"/>
            <a:ext cx="5201071" cy="3466775"/>
          </a:xfrm>
          <a:prstGeom prst="rect">
            <a:avLst/>
          </a:prstGeom>
        </p:spPr>
      </p:pic>
    </p:spTree>
    <p:custDataLst>
      <p:tags r:id="rId1"/>
    </p:custDataLst>
    <p:extLst>
      <p:ext uri="{BB962C8B-B14F-4D97-AF65-F5344CB8AC3E}">
        <p14:creationId xmlns:p14="http://schemas.microsoft.com/office/powerpoint/2010/main" val="884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2965929225"/>
              </p:ext>
            </p:extLst>
          </p:nvPr>
        </p:nvGraphicFramePr>
        <p:xfrm>
          <a:off x="2232549" y="2098086"/>
          <a:ext cx="8954431" cy="1059823"/>
        </p:xfrm>
        <a:graphic>
          <a:graphicData uri="http://schemas.openxmlformats.org/drawingml/2006/table">
            <a:tbl>
              <a:tblPr firstRow="1" bandRow="1">
                <a:tableStyleId>{5C22544A-7EE6-4342-B048-85BDC9FD1C3A}</a:tableStyleId>
              </a:tblPr>
              <a:tblGrid>
                <a:gridCol w="8954431">
                  <a:extLst>
                    <a:ext uri="{9D8B030D-6E8A-4147-A177-3AD203B41FA5}">
                      <a16:colId xmlns:a16="http://schemas.microsoft.com/office/drawing/2014/main" val="1460904251"/>
                    </a:ext>
                  </a:extLst>
                </a:gridCol>
              </a:tblGrid>
              <a:tr h="1059823">
                <a:tc>
                  <a:txBody>
                    <a:bodyPr/>
                    <a:lstStyle/>
                    <a:p>
                      <a:pPr>
                        <a:spcBef>
                          <a:spcPts val="200"/>
                        </a:spcBef>
                        <a:spcAft>
                          <a:spcPts val="200"/>
                        </a:spcAft>
                      </a:pPr>
                      <a:r>
                        <a:rPr lang="en-AU" sz="2000" b="0" i="0" u="none" strike="noStrike" kern="1200" baseline="0">
                          <a:solidFill>
                            <a:schemeClr val="dk1"/>
                          </a:solidFill>
                          <a:latin typeface="Fira Sans" panose="020B0803050000020004" pitchFamily="34" charset="0"/>
                          <a:ea typeface="+mn-ea"/>
                          <a:cs typeface="+mn-cs"/>
                        </a:rPr>
                        <a:t>Act with respect for individuals’ rights to freedom of expression, self-determination and decision-making in accordance with applicable laws and conventions. </a:t>
                      </a:r>
                      <a:endParaRPr lang="en-AU" sz="2000" b="0">
                        <a:latin typeface="Fira Sans" panose="020B0803050000020004" pitchFamily="34" charset="0"/>
                      </a:endParaRPr>
                    </a:p>
                  </a:txBody>
                  <a:tcPr>
                    <a:solidFill>
                      <a:schemeClr val="bg2"/>
                    </a:solidFill>
                  </a:tcPr>
                </a:tc>
                <a:extLst>
                  <a:ext uri="{0D108BD9-81ED-4DB2-BD59-A6C34878D82A}">
                    <a16:rowId xmlns:a16="http://schemas.microsoft.com/office/drawing/2014/main" val="1182306223"/>
                  </a:ext>
                </a:extLst>
              </a:tr>
            </a:tbl>
          </a:graphicData>
        </a:graphic>
      </p:graphicFrame>
      <p:pic>
        <p:nvPicPr>
          <p:cNvPr id="10" name="Picture 9" descr="A picture containing person, person, shirt, male&#10;&#10;Description automatically generated">
            <a:extLst>
              <a:ext uri="{FF2B5EF4-FFF2-40B4-BE49-F238E27FC236}">
                <a16:creationId xmlns:a16="http://schemas.microsoft.com/office/drawing/2014/main" id="{55AE5610-DB55-4FC5-BF85-C1B7CEC7DB4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433412" y="3273101"/>
            <a:ext cx="3866837" cy="2584163"/>
          </a:xfrm>
          <a:prstGeom prst="ellipse">
            <a:avLst/>
          </a:prstGeom>
          <a:ln w="190500" cap="rnd">
            <a:noFill/>
            <a:prstDash val="solid"/>
          </a:ln>
          <a:effectLst/>
        </p:spPr>
      </p:pic>
      <p:pic>
        <p:nvPicPr>
          <p:cNvPr id="7" name="Picture 6">
            <a:extLst>
              <a:ext uri="{FF2B5EF4-FFF2-40B4-BE49-F238E27FC236}">
                <a16:creationId xmlns:a16="http://schemas.microsoft.com/office/drawing/2014/main" id="{22439763-CD46-440D-B8BB-92A677F388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5" y="2029653"/>
            <a:ext cx="1206355" cy="1206355"/>
          </a:xfrm>
          <a:prstGeom prst="rect">
            <a:avLst/>
          </a:prstGeom>
        </p:spPr>
      </p:pic>
      <p:sp>
        <p:nvSpPr>
          <p:cNvPr id="4" name="TextBox 3">
            <a:extLst>
              <a:ext uri="{FF2B5EF4-FFF2-40B4-BE49-F238E27FC236}">
                <a16:creationId xmlns:a16="http://schemas.microsoft.com/office/drawing/2014/main" id="{B9B06D8E-1915-48DA-A71D-58364DBC33BF}"/>
              </a:ext>
            </a:extLst>
          </p:cNvPr>
          <p:cNvSpPr txBox="1"/>
          <p:nvPr/>
        </p:nvSpPr>
        <p:spPr>
          <a:xfrm>
            <a:off x="138869" y="2366386"/>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A.</a:t>
            </a:r>
          </a:p>
        </p:txBody>
      </p:sp>
      <p:sp>
        <p:nvSpPr>
          <p:cNvPr id="12" name="Rectangle 11">
            <a:extLst>
              <a:ext uri="{FF2B5EF4-FFF2-40B4-BE49-F238E27FC236}">
                <a16:creationId xmlns:a16="http://schemas.microsoft.com/office/drawing/2014/main" id="{DD4DE8EC-BC86-4818-BBF9-A91B311B78BE}"/>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09B0E74F-D64A-4A2C-A9C4-B56A30021A21}"/>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4" name="Picture 13">
            <a:extLst>
              <a:ext uri="{FF2B5EF4-FFF2-40B4-BE49-F238E27FC236}">
                <a16:creationId xmlns:a16="http://schemas.microsoft.com/office/drawing/2014/main" id="{BB881B30-AA67-476D-8C15-099E7E1E689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37135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4227795617"/>
              </p:ext>
            </p:extLst>
          </p:nvPr>
        </p:nvGraphicFramePr>
        <p:xfrm>
          <a:off x="2145393" y="2112734"/>
          <a:ext cx="9031351" cy="1059823"/>
        </p:xfrm>
        <a:graphic>
          <a:graphicData uri="http://schemas.openxmlformats.org/drawingml/2006/table">
            <a:tbl>
              <a:tblPr firstRow="1" bandRow="1">
                <a:tableStyleId>{5C22544A-7EE6-4342-B048-85BDC9FD1C3A}</a:tableStyleId>
              </a:tblPr>
              <a:tblGrid>
                <a:gridCol w="9031351">
                  <a:extLst>
                    <a:ext uri="{9D8B030D-6E8A-4147-A177-3AD203B41FA5}">
                      <a16:colId xmlns:a16="http://schemas.microsoft.com/office/drawing/2014/main" val="1460904251"/>
                    </a:ext>
                  </a:extLst>
                </a:gridCol>
              </a:tblGrid>
              <a:tr h="1059823">
                <a:tc>
                  <a:txBody>
                    <a:bodyPr/>
                    <a:lstStyle/>
                    <a:p>
                      <a:pPr algn="l"/>
                      <a:r>
                        <a:rPr lang="en-AU" sz="2000" b="0" i="0" u="none" strike="noStrike" kern="1200" baseline="0">
                          <a:solidFill>
                            <a:schemeClr val="dk1"/>
                          </a:solidFill>
                          <a:latin typeface="Fira Sans" panose="020B0803050000020004" pitchFamily="34" charset="0"/>
                          <a:ea typeface="+mn-ea"/>
                          <a:cs typeface="+mn-cs"/>
                        </a:rPr>
                        <a:t>Act in a way that treats individuals with dignity and respect and values their diversity. </a:t>
                      </a:r>
                      <a:endParaRPr lang="en-AU" sz="2000" b="0">
                        <a:latin typeface="Fira Sans" panose="020B0803050000020004" pitchFamily="34" charset="0"/>
                      </a:endParaRPr>
                    </a:p>
                  </a:txBody>
                  <a:tcPr anchor="ctr">
                    <a:solidFill>
                      <a:schemeClr val="bg2"/>
                    </a:solidFill>
                  </a:tcPr>
                </a:tc>
                <a:extLst>
                  <a:ext uri="{0D108BD9-81ED-4DB2-BD59-A6C34878D82A}">
                    <a16:rowId xmlns:a16="http://schemas.microsoft.com/office/drawing/2014/main" val="1182306223"/>
                  </a:ext>
                </a:extLst>
              </a:tr>
            </a:tbl>
          </a:graphicData>
        </a:graphic>
      </p:graphicFrame>
      <p:pic>
        <p:nvPicPr>
          <p:cNvPr id="10" name="Picture 9" descr="A picture containing person, spectacles, sunglasses, goggles&#10;&#10;Description automatically generated">
            <a:extLst>
              <a:ext uri="{FF2B5EF4-FFF2-40B4-BE49-F238E27FC236}">
                <a16:creationId xmlns:a16="http://schemas.microsoft.com/office/drawing/2014/main" id="{55AE5610-DB55-4FC5-BF85-C1B7CEC7DB4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35594" y="3253421"/>
            <a:ext cx="3677287" cy="2603843"/>
          </a:xfrm>
          <a:prstGeom prst="ellipse">
            <a:avLst/>
          </a:prstGeom>
          <a:ln w="190500" cap="rnd">
            <a:noFill/>
            <a:prstDash val="solid"/>
          </a:ln>
          <a:effectLst/>
        </p:spPr>
      </p:pic>
      <p:sp>
        <p:nvSpPr>
          <p:cNvPr id="4" name="TextBox 3">
            <a:extLst>
              <a:ext uri="{FF2B5EF4-FFF2-40B4-BE49-F238E27FC236}">
                <a16:creationId xmlns:a16="http://schemas.microsoft.com/office/drawing/2014/main" id="{B9B06D8E-1915-48DA-A71D-58364DBC33BF}"/>
              </a:ext>
            </a:extLst>
          </p:cNvPr>
          <p:cNvSpPr txBox="1"/>
          <p:nvPr/>
        </p:nvSpPr>
        <p:spPr>
          <a:xfrm>
            <a:off x="142511" y="2381034"/>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B.</a:t>
            </a:r>
          </a:p>
        </p:txBody>
      </p:sp>
      <p:pic>
        <p:nvPicPr>
          <p:cNvPr id="9" name="Picture 8">
            <a:extLst>
              <a:ext uri="{FF2B5EF4-FFF2-40B4-BE49-F238E27FC236}">
                <a16:creationId xmlns:a16="http://schemas.microsoft.com/office/drawing/2014/main" id="{12027FD5-D142-4EBD-8D4D-E9CD4B4610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889" y="2023387"/>
            <a:ext cx="1206355" cy="1206355"/>
          </a:xfrm>
          <a:prstGeom prst="rect">
            <a:avLst/>
          </a:prstGeom>
        </p:spPr>
      </p:pic>
      <p:sp>
        <p:nvSpPr>
          <p:cNvPr id="14" name="Rectangle 13">
            <a:extLst>
              <a:ext uri="{FF2B5EF4-FFF2-40B4-BE49-F238E27FC236}">
                <a16:creationId xmlns:a16="http://schemas.microsoft.com/office/drawing/2014/main" id="{21FE841E-E1C7-4769-9F0E-2A3F0C9FD1B4}"/>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61011607-FC13-4051-992F-DB1CE47DAF1B}"/>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472E6717-69DF-4CF5-83C2-337E9A769BB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139560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80B2AC-2FBA-F76D-FEFE-3A0758F0BA12}"/>
              </a:ext>
            </a:extLst>
          </p:cNvPr>
          <p:cNvSpPr>
            <a:spLocks noGrp="1"/>
          </p:cNvSpPr>
          <p:nvPr>
            <p:ph idx="1"/>
          </p:nvPr>
        </p:nvSpPr>
        <p:spPr>
          <a:xfrm>
            <a:off x="740834" y="1452335"/>
            <a:ext cx="10710333" cy="4317844"/>
          </a:xfrm>
        </p:spPr>
        <p:txBody>
          <a:bodyPr>
            <a:normAutofit/>
          </a:bodyPr>
          <a:lstStyle/>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a:p>
            <a:endParaRPr lang="en-AU" sz="2000" b="0">
              <a:solidFill>
                <a:schemeClr val="tx1"/>
              </a:solidFill>
              <a:latin typeface="Fira Sans Medium" panose="020B0603050000020004" pitchFamily="34" charset="0"/>
            </a:endParaRPr>
          </a:p>
        </p:txBody>
      </p:sp>
      <p:sp>
        <p:nvSpPr>
          <p:cNvPr id="5" name="Title 4">
            <a:extLst>
              <a:ext uri="{FF2B5EF4-FFF2-40B4-BE49-F238E27FC236}">
                <a16:creationId xmlns:a16="http://schemas.microsoft.com/office/drawing/2014/main" id="{39E4535C-A517-E446-C18D-D0BF1030DCE9}"/>
              </a:ext>
            </a:extLst>
          </p:cNvPr>
          <p:cNvSpPr>
            <a:spLocks noGrp="1"/>
          </p:cNvSpPr>
          <p:nvPr>
            <p:ph type="title"/>
          </p:nvPr>
        </p:nvSpPr>
        <p:spPr>
          <a:xfrm>
            <a:off x="664614" y="827315"/>
            <a:ext cx="9384263" cy="537936"/>
          </a:xfrm>
        </p:spPr>
        <p:txBody>
          <a:bodyPr/>
          <a:lstStyle/>
          <a:p>
            <a:r>
              <a:rPr lang="en-AU"/>
              <a:t>The Code in practice</a:t>
            </a:r>
          </a:p>
        </p:txBody>
      </p:sp>
      <p:graphicFrame>
        <p:nvGraphicFramePr>
          <p:cNvPr id="2" name="Table 1">
            <a:extLst>
              <a:ext uri="{FF2B5EF4-FFF2-40B4-BE49-F238E27FC236}">
                <a16:creationId xmlns:a16="http://schemas.microsoft.com/office/drawing/2014/main" id="{EE808F74-1501-4343-8A70-A11C153C51B2}"/>
              </a:ext>
            </a:extLst>
          </p:cNvPr>
          <p:cNvGraphicFramePr>
            <a:graphicFrameLocks noGrp="1"/>
          </p:cNvGraphicFramePr>
          <p:nvPr>
            <p:extLst>
              <p:ext uri="{D42A27DB-BD31-4B8C-83A1-F6EECF244321}">
                <p14:modId xmlns:p14="http://schemas.microsoft.com/office/powerpoint/2010/main" val="2509314979"/>
              </p:ext>
            </p:extLst>
          </p:nvPr>
        </p:nvGraphicFramePr>
        <p:xfrm>
          <a:off x="2155624" y="2038373"/>
          <a:ext cx="9087107" cy="1059823"/>
        </p:xfrm>
        <a:graphic>
          <a:graphicData uri="http://schemas.openxmlformats.org/drawingml/2006/table">
            <a:tbl>
              <a:tblPr firstRow="1" bandRow="1">
                <a:tableStyleId>{5C22544A-7EE6-4342-B048-85BDC9FD1C3A}</a:tableStyleId>
              </a:tblPr>
              <a:tblGrid>
                <a:gridCol w="9087107">
                  <a:extLst>
                    <a:ext uri="{9D8B030D-6E8A-4147-A177-3AD203B41FA5}">
                      <a16:colId xmlns:a16="http://schemas.microsoft.com/office/drawing/2014/main" val="1460904251"/>
                    </a:ext>
                  </a:extLst>
                </a:gridCol>
              </a:tblGrid>
              <a:tr h="1059823">
                <a:tc>
                  <a:txBody>
                    <a:bodyPr/>
                    <a:lstStyle/>
                    <a:p>
                      <a:pPr algn="l"/>
                      <a:r>
                        <a:rPr lang="en-AU" sz="2000" b="0" i="0" u="none" strike="noStrike" kern="1200" baseline="0">
                          <a:solidFill>
                            <a:schemeClr val="dk1"/>
                          </a:solidFill>
                          <a:latin typeface="Fira Sans" panose="020B0803050000020004" pitchFamily="34" charset="0"/>
                          <a:ea typeface="+mn-ea"/>
                          <a:cs typeface="+mn-cs"/>
                        </a:rPr>
                        <a:t>Act with respect for the privacy of individuals. </a:t>
                      </a:r>
                      <a:endParaRPr lang="en-AU" sz="2000" b="0">
                        <a:latin typeface="Fira Sans" panose="020B0803050000020004" pitchFamily="34" charset="0"/>
                      </a:endParaRPr>
                    </a:p>
                  </a:txBody>
                  <a:tcPr anchor="ctr">
                    <a:solidFill>
                      <a:schemeClr val="bg2"/>
                    </a:solidFill>
                  </a:tcPr>
                </a:tc>
                <a:extLst>
                  <a:ext uri="{0D108BD9-81ED-4DB2-BD59-A6C34878D82A}">
                    <a16:rowId xmlns:a16="http://schemas.microsoft.com/office/drawing/2014/main" val="1182306223"/>
                  </a:ext>
                </a:extLst>
              </a:tr>
            </a:tbl>
          </a:graphicData>
        </a:graphic>
      </p:graphicFrame>
      <p:sp>
        <p:nvSpPr>
          <p:cNvPr id="4" name="TextBox 3">
            <a:extLst>
              <a:ext uri="{FF2B5EF4-FFF2-40B4-BE49-F238E27FC236}">
                <a16:creationId xmlns:a16="http://schemas.microsoft.com/office/drawing/2014/main" id="{B9B06D8E-1915-48DA-A71D-58364DBC33BF}"/>
              </a:ext>
            </a:extLst>
          </p:cNvPr>
          <p:cNvSpPr txBox="1"/>
          <p:nvPr/>
        </p:nvSpPr>
        <p:spPr>
          <a:xfrm>
            <a:off x="73236" y="2364954"/>
            <a:ext cx="591379" cy="523220"/>
          </a:xfrm>
          <a:prstGeom prst="rect">
            <a:avLst/>
          </a:prstGeom>
          <a:noFill/>
        </p:spPr>
        <p:txBody>
          <a:bodyPr wrap="square" rtlCol="0">
            <a:spAutoFit/>
          </a:bodyPr>
          <a:lstStyle/>
          <a:p>
            <a:r>
              <a:rPr lang="en-AU" sz="2800">
                <a:solidFill>
                  <a:srgbClr val="008E85"/>
                </a:solidFill>
                <a:latin typeface="Fira Sans ExtraBold" panose="020B0903050000020004" pitchFamily="34" charset="0"/>
              </a:rPr>
              <a:t>C.</a:t>
            </a:r>
          </a:p>
        </p:txBody>
      </p:sp>
      <p:pic>
        <p:nvPicPr>
          <p:cNvPr id="11" name="Picture 10">
            <a:extLst>
              <a:ext uri="{FF2B5EF4-FFF2-40B4-BE49-F238E27FC236}">
                <a16:creationId xmlns:a16="http://schemas.microsoft.com/office/drawing/2014/main" id="{784DABD6-01F2-4B3D-9B12-2055B19BA2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833" y="2023387"/>
            <a:ext cx="1206355" cy="1206355"/>
          </a:xfrm>
          <a:prstGeom prst="rect">
            <a:avLst/>
          </a:prstGeom>
        </p:spPr>
      </p:pic>
      <p:pic>
        <p:nvPicPr>
          <p:cNvPr id="14" name="Picture 13" descr="A picture containing indoor, close&#10;&#10;Description automatically generated">
            <a:extLst>
              <a:ext uri="{FF2B5EF4-FFF2-40B4-BE49-F238E27FC236}">
                <a16:creationId xmlns:a16="http://schemas.microsoft.com/office/drawing/2014/main" id="{B8474754-6E3C-44A0-8BAC-811C14E3CD4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407316" y="3229742"/>
            <a:ext cx="3803816" cy="2585180"/>
          </a:xfrm>
          <a:prstGeom prst="ellipse">
            <a:avLst/>
          </a:prstGeom>
          <a:ln w="190500" cap="rnd">
            <a:noFill/>
            <a:prstDash val="solid"/>
          </a:ln>
          <a:effectLst/>
        </p:spPr>
      </p:pic>
      <p:sp>
        <p:nvSpPr>
          <p:cNvPr id="13" name="Rectangle 12">
            <a:extLst>
              <a:ext uri="{FF2B5EF4-FFF2-40B4-BE49-F238E27FC236}">
                <a16:creationId xmlns:a16="http://schemas.microsoft.com/office/drawing/2014/main" id="{54FD5A04-7B07-4363-84BB-5C2CE4AE3F51}"/>
              </a:ext>
            </a:extLst>
          </p:cNvPr>
          <p:cNvSpPr/>
          <p:nvPr/>
        </p:nvSpPr>
        <p:spPr>
          <a:xfrm>
            <a:off x="740834" y="3509362"/>
            <a:ext cx="7972759" cy="2191199"/>
          </a:xfrm>
          <a:prstGeom prst="rect">
            <a:avLst/>
          </a:prstGeom>
          <a:solidFill>
            <a:srgbClr val="4C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AF4228DD-6DCD-45CC-BA8C-1C0BDCD76FB5}"/>
              </a:ext>
            </a:extLst>
          </p:cNvPr>
          <p:cNvSpPr txBox="1"/>
          <p:nvPr/>
        </p:nvSpPr>
        <p:spPr>
          <a:xfrm>
            <a:off x="1802565" y="3689327"/>
            <a:ext cx="6761019" cy="1831271"/>
          </a:xfrm>
          <a:prstGeom prst="rect">
            <a:avLst/>
          </a:prstGeom>
          <a:noFill/>
        </p:spPr>
        <p:txBody>
          <a:bodyPr wrap="square" rtlCol="0">
            <a:spAutoFit/>
          </a:bodyPr>
          <a:lstStyle/>
          <a:p>
            <a:r>
              <a:rPr lang="en-AU">
                <a:solidFill>
                  <a:schemeClr val="bg1"/>
                </a:solidFill>
                <a:latin typeface="Fira Sans Black" panose="020B0A03050000020004" pitchFamily="34" charset="0"/>
              </a:rPr>
              <a:t>From your own experience: </a:t>
            </a:r>
          </a:p>
          <a:p>
            <a:r>
              <a:rPr lang="en-AU" sz="1600">
                <a:solidFill>
                  <a:schemeClr val="bg1"/>
                </a:solidFill>
                <a:latin typeface="Fira Sans Light" panose="020B0403050000020004" pitchFamily="34" charset="0"/>
              </a:rPr>
              <a: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consistent with this requirement? </a:t>
            </a:r>
          </a:p>
          <a:p>
            <a:pPr marL="342891" indent="-342891">
              <a:spcBef>
                <a:spcPts val="600"/>
              </a:spcBef>
              <a:spcAft>
                <a:spcPts val="600"/>
              </a:spcAft>
              <a:buAutoNum type="arabicPeriod"/>
            </a:pPr>
            <a:r>
              <a:rPr lang="en-AU" sz="1600">
                <a:solidFill>
                  <a:schemeClr val="bg1"/>
                </a:solidFill>
                <a:latin typeface="Fira Sans Medium" panose="020B0603050000020004" pitchFamily="34" charset="0"/>
              </a:rPr>
              <a:t>What are some examples of actions or behaviours not consistent with this requirement? </a:t>
            </a:r>
          </a:p>
        </p:txBody>
      </p:sp>
      <p:pic>
        <p:nvPicPr>
          <p:cNvPr id="16" name="Picture 15">
            <a:extLst>
              <a:ext uri="{FF2B5EF4-FFF2-40B4-BE49-F238E27FC236}">
                <a16:creationId xmlns:a16="http://schemas.microsoft.com/office/drawing/2014/main" id="{34BF0A5A-1143-494C-97E5-6DB7AE90A2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145" y="4285691"/>
            <a:ext cx="1714625" cy="964476"/>
          </a:xfrm>
          <a:prstGeom prst="rect">
            <a:avLst/>
          </a:prstGeom>
        </p:spPr>
      </p:pic>
    </p:spTree>
    <p:custDataLst>
      <p:tags r:id="rId1"/>
    </p:custDataLst>
    <p:extLst>
      <p:ext uri="{BB962C8B-B14F-4D97-AF65-F5344CB8AC3E}">
        <p14:creationId xmlns:p14="http://schemas.microsoft.com/office/powerpoint/2010/main" val="21542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 reform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3_Code of Condu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4.xml><?xml version="1.0" encoding="utf-8"?>
<a:theme xmlns:a="http://schemas.openxmlformats.org/drawingml/2006/main" name="4_Provider Governan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5.xml><?xml version="1.0" encoding="utf-8"?>
<a:theme xmlns:a="http://schemas.openxmlformats.org/drawingml/2006/main" name="5_Restrictive Practic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4b19ea7-d61a-4583-bb00-55465adf5bcb">
      <UserInfo>
        <DisplayName>SharingLinks.328f1d2a-97ac-4849-90ee-ad099a457ce5.Flexible.9fa9d176-6ab8-491b-b0be-c87f07e10407</DisplayName>
        <AccountId>260</AccountId>
        <AccountType/>
      </UserInfo>
      <UserInfo>
        <DisplayName>John Ayton</DisplayName>
        <AccountId>44</AccountId>
        <AccountType/>
      </UserInfo>
      <UserInfo>
        <DisplayName>Alex Whyte</DisplayName>
        <AccountId>667</AccountId>
        <AccountType/>
      </UserInfo>
      <UserInfo>
        <DisplayName>Jo Dynon</DisplayName>
        <AccountId>276</AccountId>
        <AccountType/>
      </UserInfo>
    </SharedWithUsers>
    <Comments xmlns="cee6797c-67ca-4b9b-b0c6-6b7192a60d7c" xsi:nil="true"/>
    <_Flow_SignoffStatus xmlns="cee6797c-67ca-4b9b-b0c6-6b7192a60d7c" xsi:nil="true"/>
    <Dateandtime xmlns="cee6797c-67ca-4b9b-b0c6-6b7192a60d7c" xsi:nil="true"/>
    <Resourcetype xmlns="cee6797c-67ca-4b9b-b0c6-6b7192a60d7c" xsi:nil="true"/>
    <TaxCatchAll xmlns="84b19ea7-d61a-4583-bb00-55465adf5bcb" xsi:nil="true"/>
    <Assignedto xmlns="cee6797c-67ca-4b9b-b0c6-6b7192a60d7c">
      <UserInfo>
        <DisplayName/>
        <AccountId xsi:nil="true"/>
        <AccountType/>
      </UserInfo>
    </Assignedto>
    <lcf76f155ced4ddcb4097134ff3c332f xmlns="cee6797c-67ca-4b9b-b0c6-6b7192a60d7c">
      <Terms xmlns="http://schemas.microsoft.com/office/infopath/2007/PartnerControls"/>
    </lcf76f155ced4ddcb4097134ff3c332f>
    <Date xmlns="cee6797c-67ca-4b9b-b0c6-6b7192a60d7c" xsi:nil="true"/>
    <_dlc_DocId xmlns="84b19ea7-d61a-4583-bb00-55465adf5bcb">43AUEAQ5DAMQ-1148695417-62421</_dlc_DocId>
    <_dlc_DocIdUrl xmlns="84b19ea7-d61a-4583-bb00-55465adf5bcb">
      <Url>https://agedcarequality.sharepoint.com/sites/SectorEducation/_layouts/15/DocIdRedir.aspx?ID=43AUEAQ5DAMQ-1148695417-62421</Url>
      <Description>43AUEAQ5DAMQ-1148695417-62421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B4D245F37F6E47957A80512D2DFF70" ma:contentTypeVersion="25" ma:contentTypeDescription="Create a new document." ma:contentTypeScope="" ma:versionID="8a66df949d45d3c540d360c2c12ae347">
  <xsd:schema xmlns:xsd="http://www.w3.org/2001/XMLSchema" xmlns:xs="http://www.w3.org/2001/XMLSchema" xmlns:p="http://schemas.microsoft.com/office/2006/metadata/properties" xmlns:ns2="cee6797c-67ca-4b9b-b0c6-6b7192a60d7c" xmlns:ns3="84b19ea7-d61a-4583-bb00-55465adf5bcb" targetNamespace="http://schemas.microsoft.com/office/2006/metadata/properties" ma:root="true" ma:fieldsID="7129250a9056923e7581e1cc8df8ffb6" ns2:_="" ns3:_="">
    <xsd:import namespace="cee6797c-67ca-4b9b-b0c6-6b7192a60d7c"/>
    <xsd:import namespace="84b19ea7-d61a-4583-bb00-55465adf5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OCR" minOccurs="0"/>
                <xsd:element ref="ns2:_Flow_SignoffStatus" minOccurs="0"/>
                <xsd:element ref="ns2:lcf76f155ced4ddcb4097134ff3c332f" minOccurs="0"/>
                <xsd:element ref="ns3:TaxCatchAll" minOccurs="0"/>
                <xsd:element ref="ns2:Resourcetype" minOccurs="0"/>
                <xsd:element ref="ns2:Comments" minOccurs="0"/>
                <xsd:element ref="ns2:Dateandtime" minOccurs="0"/>
                <xsd:element ref="ns2:Assignedto" minOccurs="0"/>
                <xsd:element ref="ns2:MediaServiceObjectDetectorVersions" minOccurs="0"/>
                <xsd:element ref="ns2:MediaServiceLocation" minOccurs="0"/>
                <xsd:element ref="ns3:_dlc_DocId" minOccurs="0"/>
                <xsd:element ref="ns3:_dlc_DocIdUrl" minOccurs="0"/>
                <xsd:element ref="ns3:_dlc_DocIdPersistId" minOccurs="0"/>
                <xsd:element ref="ns2:Da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6797c-67ca-4b9b-b0c6-6b7192a60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Resourcetype" ma:index="24" nillable="true" ma:displayName="Resource type" ma:format="Dropdown" ma:internalName="Resourcetype">
      <xsd:simpleType>
        <xsd:restriction base="dms:Text">
          <xsd:maxLength value="255"/>
        </xsd:restriction>
      </xsd:simpleType>
    </xsd:element>
    <xsd:element name="Comments" ma:index="25" nillable="true" ma:displayName="Under development " ma:format="Dropdown" ma:internalName="Comments">
      <xsd:simpleType>
        <xsd:restriction base="dms:Note">
          <xsd:maxLength value="255"/>
        </xsd:restriction>
      </xsd:simpleType>
    </xsd:element>
    <xsd:element name="Dateandtime" ma:index="26" nillable="true" ma:displayName="Date and time" ma:format="DateOnly" ma:internalName="Dateandtime">
      <xsd:simpleType>
        <xsd:restriction base="dms:DateTime"/>
      </xsd:simpleType>
    </xsd:element>
    <xsd:element name="Assignedto" ma:index="27" nillable="true" ma:displayName="Assigned to" ma:format="Dropdown" ma:list="UserInfo" ma:SharePointGroup="0"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Date" ma:index="33" nillable="true" ma:displayName="Date" ma:format="DateOnly" ma:internalNam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element name="_dlc_DocId" ma:index="30" nillable="true" ma:displayName="Document ID Value" ma:description="The value of the document ID assigned to this item." ma:indexed="true" ma:internalName="_dlc_DocId" ma:readOnly="true">
      <xsd:simpleType>
        <xsd:restriction base="dms:Text"/>
      </xsd:simpleType>
    </xsd:element>
    <xsd:element name="_dlc_DocIdUrl" ma:index="3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590A3B-6435-47E1-9B42-C243DF9F4B59}">
  <ds:schemaRefs>
    <ds:schemaRef ds:uri="84b19ea7-d61a-4583-bb00-55465adf5bcb"/>
    <ds:schemaRef ds:uri="cee6797c-67ca-4b9b-b0c6-6b7192a60d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7C31CF-E52C-474B-BFF6-9412569C3817}">
  <ds:schemaRefs>
    <ds:schemaRef ds:uri="84b19ea7-d61a-4583-bb00-55465adf5bcb"/>
    <ds:schemaRef ds:uri="cee6797c-67ca-4b9b-b0c6-6b7192a60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6F315F-0A38-41FF-95F8-0B402E4047B0}">
  <ds:schemaRefs>
    <ds:schemaRef ds:uri="http://schemas.microsoft.com/sharepoint/events"/>
  </ds:schemaRefs>
</ds:datastoreItem>
</file>

<file path=customXml/itemProps4.xml><?xml version="1.0" encoding="utf-8"?>
<ds:datastoreItem xmlns:ds="http://schemas.openxmlformats.org/officeDocument/2006/customXml" ds:itemID="{2A2B3A9E-512E-44BB-A551-B9A768B749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Application>Microsoft Office PowerPoint</Application>
  <PresentationFormat>Widescreen</PresentationFormat>
  <Slides>15</Slides>
  <Notes>15</Notes>
  <HiddenSlides>0</HiddenSlide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All reforms</vt:lpstr>
      <vt:lpstr>2_SIRS</vt:lpstr>
      <vt:lpstr>3_Code of Conduct</vt:lpstr>
      <vt:lpstr>4_Provider Governance</vt:lpstr>
      <vt:lpstr>5_Restrictive Practices</vt:lpstr>
      <vt:lpstr>Blank</vt:lpstr>
      <vt:lpstr>Aged Care Code of Conduct </vt:lpstr>
      <vt:lpstr>Introduction to the Code</vt:lpstr>
      <vt:lpstr>Why is the Code important?</vt:lpstr>
      <vt:lpstr>Your responsibilities under the Code</vt:lpstr>
      <vt:lpstr>The Code and us</vt:lpstr>
      <vt:lpstr>The Code and us </vt:lpstr>
      <vt:lpstr>The Code in practice</vt:lpstr>
      <vt:lpstr>The Code in practice</vt:lpstr>
      <vt:lpstr>The Code in practice</vt:lpstr>
      <vt:lpstr>The Code in practice</vt:lpstr>
      <vt:lpstr>The Code in practice</vt:lpstr>
      <vt:lpstr>The Code in practice</vt:lpstr>
      <vt:lpstr>The Code in practice</vt:lpstr>
      <vt:lpstr>The Code in practice</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revision>1</cp:revision>
  <dcterms:created xsi:type="dcterms:W3CDTF">2022-07-14T05:57:50Z</dcterms:created>
  <dcterms:modified xsi:type="dcterms:W3CDTF">2025-10-28T21:17:43Z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0x0101006FB4D245F37F6E47957A80512D2DFF70</vt:lpwstr>
  </property>
  <property fmtid="{D5CDD505-2E9C-101B-9397-08002B2CF9AE}" pid="3" name="MediaServiceImageTags">
    <vt:lpwstr/>
  </property>
  <property fmtid="{D5CDD505-2E9C-101B-9397-08002B2CF9AE}" pid="4" name="ArticulateGUID">
    <vt:lpwstr>9302648D-BB3E-4750-8195-5038A03892CD</vt:lpwstr>
  </property>
  <property fmtid="{D5CDD505-2E9C-101B-9397-08002B2CF9AE}" pid="5" name="ArticulatePath">
    <vt:lpwstr>https://agedcarequality.sharepoint.com/sites/Communications/Shared Documents/Brand/JOBS/Reforms branding/Templates/PowerPoint template/ACQSC_Powerpoint widescreen template_Aged care reforms</vt:lpwstr>
  </property>
  <property fmtid="{D5CDD505-2E9C-101B-9397-08002B2CF9AE}" pid="6" name="_dlc_DocIdItemGuid">
    <vt:lpwstr>4fcf092f-bdd7-481c-8330-e1d8e006b56f</vt:lpwstr>
  </property>
</Properties>
</file>